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8"/>
  </p:notesMasterIdLst>
  <p:sldIdLst>
    <p:sldId id="340" r:id="rId5"/>
    <p:sldId id="337" r:id="rId6"/>
    <p:sldId id="338" r:id="rId7"/>
    <p:sldId id="339" r:id="rId8"/>
    <p:sldId id="257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0" r:id="rId19"/>
    <p:sldId id="321" r:id="rId20"/>
    <p:sldId id="322" r:id="rId21"/>
    <p:sldId id="323" r:id="rId22"/>
    <p:sldId id="324" r:id="rId23"/>
    <p:sldId id="336" r:id="rId24"/>
    <p:sldId id="325" r:id="rId25"/>
    <p:sldId id="326" r:id="rId26"/>
    <p:sldId id="327" r:id="rId27"/>
    <p:sldId id="328" r:id="rId28"/>
    <p:sldId id="329" r:id="rId29"/>
    <p:sldId id="330" r:id="rId30"/>
    <p:sldId id="331" r:id="rId31"/>
    <p:sldId id="332" r:id="rId32"/>
    <p:sldId id="333" r:id="rId33"/>
    <p:sldId id="334" r:id="rId34"/>
    <p:sldId id="335" r:id="rId35"/>
    <p:sldId id="283" r:id="rId36"/>
    <p:sldId id="31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shikesh Kulkarni" initials="RK" lastIdx="1" clrIdx="0">
    <p:extLst>
      <p:ext uri="{19B8F6BF-5375-455C-9EA6-DF929625EA0E}">
        <p15:presenceInfo xmlns:p15="http://schemas.microsoft.com/office/powerpoint/2012/main" userId="974a291365d8549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76833" autoAdjust="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commentAuthors" Target="commentAuthor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shikesh" userId="f0f95b06-bc35-4a6c-b5da-9608cb597900" providerId="ADAL" clId="{3D8EB828-F472-4629-BC90-E7C6C1A8A50B}"/>
    <pc:docChg chg="modSld">
      <pc:chgData name="Rishikesh" userId="f0f95b06-bc35-4a6c-b5da-9608cb597900" providerId="ADAL" clId="{3D8EB828-F472-4629-BC90-E7C6C1A8A50B}" dt="2022-04-27T05:36:12.005" v="1" actId="20577"/>
      <pc:docMkLst>
        <pc:docMk/>
      </pc:docMkLst>
      <pc:sldChg chg="modSp">
        <pc:chgData name="Rishikesh" userId="f0f95b06-bc35-4a6c-b5da-9608cb597900" providerId="ADAL" clId="{3D8EB828-F472-4629-BC90-E7C6C1A8A50B}" dt="2022-04-27T05:36:12.005" v="1" actId="20577"/>
        <pc:sldMkLst>
          <pc:docMk/>
          <pc:sldMk cId="2109263895" sldId="340"/>
        </pc:sldMkLst>
        <pc:spChg chg="mod">
          <ac:chgData name="Rishikesh" userId="f0f95b06-bc35-4a6c-b5da-9608cb597900" providerId="ADAL" clId="{3D8EB828-F472-4629-BC90-E7C6C1A8A50B}" dt="2022-04-27T05:36:12.005" v="1" actId="20577"/>
          <ac:spMkLst>
            <pc:docMk/>
            <pc:sldMk cId="2109263895" sldId="340"/>
            <ac:spMk id="2" creationId="{00000000-0000-0000-0000-000000000000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42:23.6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61 56 0,'0'0'12'16,"0"0"0"-16,0 0-3 0,121-19 1 16,-95 18-1-16,-3-3 0 0,-8 0 0 0,11 4 0 15,-9-3 0-15,-3 1-1 0,3 0 2 16,-2-1 1-16,2-1-4 0,-4 3 0 16,1-1 1-16,-8 0-1 0,2 2 0 15,-8 0 3-15,0-2-2 0,0 2 3 16,3 0 5-16,-2-3 5 0,2 3 4 0,-1 0-3 15,1-2-1-15,-2 2-5 16,0 0-2-16,2-2 0 0,-3 2-2 16,0-2-3-16,2 2-1 0,-2-2-3 15,0 2-3-15,0-1-2 0,0 1-3 0,0 0-6 16,0 0-27-16,0 0-36 0,0 0-132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7:00.4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0 115 817 0,'0'0'-9'0,"120"3"7"0,-14-3 6 15,30-18 6-15,25-1 1 0,27-3-3 0,22 5 0 16,22-1-4-16,18 4 0 0,13 9 2 15,10 1 1-15,-3 4-1 0,-2 0 4 16,-14 11-1-16,-21-1 0 0,-28 3 0 16,-34-5-5-16,-38 1-3 0,-38-3-1 15,-37-1-3-15,-28-5-1 0,-20 1-10 0,-10-1-21 16,-18-5-75-16,-15-7-208 0,-15-14-26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7:04.1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248 0 301 0,'0'0'45'15,"0"0"-11"-15,0 0-8 0,0 0-9 16,0 0-7-16,0 0-3 0,0 0 0 16,0 0 6-16,0 0 9 0,0 0 2 15,-67 154 0-15,54-78-2 0,-1 6-12 16,1 3-2-16,1 1-4 0,-1-2-5 0,0 1 3 16,1-4-2-16,1-2 0 0,3-4-1 15,-2-7 0-15,0-4-1 0,-3-9 0 16,1-8-10-16,2-6-10 15,5-13-12-15,-2-2-30 0,2-11-22 0,4-7-14 16,1 0-22-16</inkml:trace>
  <inkml:trace contextRef="#ctx0" brushRef="#br0" timeOffset="3356.063">-269 588 149 0,'0'0'31'16,"0"0"-3"-16,0 0-2 0,0 0-1 16,0 0-5-16,0 0 0 0,0 0 0 15,0 0 2-15,0 0 2 0,0 0 2 16,-32-9-2-16,32 26-5 0,0 4 0 16,5 9-1-16,3-3-2 0,1-1-1 0,1 7-2 15,3 0-2-15,-1 3-2 0,-2 3-3 16,3 1-1-16,-3 1-1 0,-1-4 0 15,1-1-1-15,-2-6 1 0,1 0-3 16,-1-2 1-16,-2-10 1 0,3-1 0 16,-2-7 1-16,-6-5 1 0,8 4 1 0,-3-6 1 15,1-2 1-15,-2 4 1 16,4-5-1-16,5 0-1 0,2-2 0 16,4-5-2-16,-3-2-2 0,0-4 0 15,2-2 1-15,-2-2-2 0,-3-2 1 0,0-1-2 16,3-4 2-16,2-5-1 0,-1-3 1 15,8-1-2-15,0-4 1 0,5-4-1 16,5 0 2-16,-1 1-2 0,5 2 1 16,-1 4-2-16,-1 3 1 0,-2 5-1 15,-5 2 0-15,-8 8 0 0,-4 6-1 0,-7 3 1 16,-7 3-2-16,0 1 0 0,-5 3-1 16,0 0-2-16,0 0-1 15,3 0-6-15,-1 0-9 0,-2 0-13 16,2 0-22-16,3 0-24 0,-1 5-27 0,7 0-49 15</inkml:trace>
  <inkml:trace contextRef="#ctx0" brushRef="#br0" timeOffset="4177.826">-273 664 215 0,'0'0'39'15,"0"0"-2"-15,0 0-4 0,0 0-1 16,0 0-1-16,0 0-1 0,0 0-4 15,0 0-1-15,-69 121-2 0,69-88-1 16,2 2-2-16,8 0-2 0,2 2-5 0,5-2 0 16,2 0-2-16,2-5-1 15,1-2-2-15,-2-5 0 0,1-6-1 16,0 1 1-16,-5-8 1 0,4-3-2 16,-6-2-3-16,3-5 0 0,8 0-3 0,-2 0 2 15,8-10 0-15,-1-4 1 0,1-5-2 16,2-6 0-16,5-6 0 0,4-5-2 15,2-7 2-15,2 3-3 0,-2-5 2 16,1 4-2-16,-2 3-1 0,-3 6-3 16,-3 6-8-16,-5 2-9 0,-11 11-13 0,-7 4-15 15,-7 4-22-15,0 5-22 0,5 0-29 16,4 0-89-16</inkml:trace>
  <inkml:trace contextRef="#ctx0" brushRef="#br0" timeOffset="2800.771">110-40 149 0,'0'0'19'16,"0"0"0"-16,0 0 0 0,0 0 1 16,0 0 2-16,0 0 2 0,0 0-1 0,0 0-3 15,0 0-2-15,4 33-2 0,1-2 0 16,-4 0-1-16,-1 6-1 0,0 1-2 15,0 1-3-15,0 1 0 0,0 2 1 16,-4-1-2-16,-5 2 5 0,3 1-6 16,-2-2 2-16,2-1-1 0,2-2-3 15,0 0 1-15,1-4-3 0,1-1 4 16,2 1-3-16,0-3-1 0,0 1 3 16,0-1-2-16,0-1 2 0,0 0 1 15,0-8 1-15,0 4-1 0,0-10 0 0,0 1-1 16,0 2-3-16,0-3 1 0,0-1-1 15,0-9-1-15,-2 8 0 0,2-6-1 16,0-1 0-16,0 0 0 0,-2-1-1 16,-1-2-3-16,2 2-5 0,-3 3-12 15,1-3-18-15,0-3-25 0,0 2-29 0,-1 0-24 16,2 0-71-16</inkml:trace>
  <inkml:trace contextRef="#ctx0" brushRef="#br0" timeOffset="313.995">-94 621 218 0,'0'0'39'0,"0"0"-1"0,0 0 0 16,0 0-4-16,0 0-3 0,0 0-5 16,0 0-3-16,-117 67-4 0,100-40-4 0,6 1 1 15,2 4-2-15,5-1-1 16,4 4-2-16,0 3-2 0,1-2 0 16,12-1-1-16,1-4-1 0,6-4 0 15,-1-1-1-15,1-7 1 0,4-3-1 0,-4-2-2 16,-3-7 1-16,2 0 0 0,-6-3 0 15,1-4 0-15,9 0 1 0,-2-2 1 16,6-9 0-16,-1-5-1 0,-2-7-1 16,2-2-2-16,-1-4-1 0,2-3-1 15,0-2-2-15,-2 0-4 0,5 5-10 0,-3 4-20 16,-2 4-33-16,2 9-47 16,1 2-133-16</inkml:trace>
  <inkml:trace contextRef="#ctx0" brushRef="#br0" timeOffset="3848.413">151 78 154 0,'0'0'35'0,"0"0"0"0,0 0-6 0,0 0-2 15,0 0-5-15,0 0 0 0,0 0 3 16,0 0 1-16,0 0 1 16,-99 110 0-16,86-64-8 0,1 2 0 15,2 6 0-15,5 1-7 0,0 3 2 0,3-1-7 16,2-2-3-16,0-4-1 0,0-2-1 15,7-1-1-15,-3-3 0 0,2-1 1 16,-2-5-2-16,-3-3 0 0,4-8 0 16,-3-6-1-16,0-7-2 0,1-1-5 15,-2 1-8-15,3-2-11 0,1-2-18 0,-2-4-16 16,1-1-13-16,-1-2-14 16,1 1-17-16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5:44.5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88 3 0,'0'0'3'0,"0"0"1"0,128-6-2 16,-82 4-1-16,-1-5 0 0,2 3 1 15,-1 1-2-15,0-3 0 0,3 5 2 16,3-1-1-16,-1-3-1 0,2 3 1 15,1-2-1-15,-1 2 2 0,1-3-2 0,3 1 0 16,-1-2 0-16,1 2 0 0,1-3 0 16,-4 4 1-16,-4-1 0 0,-1 0-1 15,-7-1 1-15,-13 3 0 16,-2 2-1-16,0 0 2 0,-10 0 0 0,10 0 1 16,-10 0 0-16,0 0 0 0,6 0 1 15,-6 0 0-15,3 0-1 0,-5 2 0 16,-8-1-1-16,5 4-2 0,-6-2 0 15,1-2-1-15,3 4 1 0,-4-4 2 16,1 3-3-16,-1-1 1 0,-2-1-2 0,0 2-6 16,1-1 1-16,0 1-12 0</inkml:trace>
  <inkml:trace contextRef="#ctx0" brushRef="#br0" timeOffset="806.206">-64-305 45 0,'0'0'18'0,"0"0"-3"16,0 0-2-16,0 0-1 0,0 0-1 0,0 0 0 16,0 0-1-16,0 0-1 0,0 0-2 15,-133-3-1-15,104 20 2 0,0 0-2 16,-3-1 2-16,-2 6 2 0,1-4-3 15,0 2 2-15,1-2 0 0,0-4-2 16,5 1 1-16,9-3-5 0,0-5-1 0,8-1-2 16,5-3 3-16,1 0-3 0,4-3 0 15,-3 0-2-15,3 0 2 0,-2 2 2 16,2-2-2-16,-3 3 0 0,3-3 0 16,0 2-2-16,0 0 2 0,0 0 2 15,0 1-2-15,0-1 0 0,0 4 1 0,3 0-1 16,2-2 0-16,3 4 0 15,-2-4 0-15,4 3-1 0,7 4 2 16,-7-6-1-16,1 0 0 0,2 1 1 16,-7-1-1-16,4 3-1 0,7 2 1 0,-7-4 1 15,7 6-1-15,0 0 1 0,-3 0 0 16,8 4-1-16,-4 2 0 0,1-4 1 16,2-1 1-16,1-1-4 0,-8-4 2 15,4 3 0-15,-1-1 0 0,-2-3 0 16,3 2 2-16,-5-1-2 0,-6-6 0 0,7 4 1 15,-8-3-1-15,1-2 0 16,-1 3 0-16,-6-4 2 0,0 0 0 0,0 0 3 16,3 0-1-16,-2 4-2 15,1-4-1-15,-2 0-1 0,0 0 0 0,3 0-1 16,-3 0-2-16,0 0-1 0,1 0-1 16,-1 0 1-16,3 0-2 0,-3 0-1 15,1 0-3-15,2 0-9 0,6 0-17 16,-1 0-23-16,8 3-28 0</inkml:trace>
  <inkml:trace contextRef="#ctx0" brushRef="#br0" timeOffset="3247.061">-528-102 0 0,'0'0'7'16,"0"0"-2"-16,0 0-1 0,0 0-2 16,0 0 0-16,0 0 2 0,0 0-3 15,0 0 2-15,0 0-2 0,3 119-1 16,1-107 0-16,-1 2 1 0,4-2-1 15,-3-1 0-15,1 1 1 0,0-2 2 16,-1-1-2-16,4 2 0 0,-3 1-2 16,1-4 1-16,1 2 1 0,-1 3 0 0,-4-1 3 15,3 1-1-15,-3 1-2 0,1 0-1 16,1 0 2-16,-2 0-1 0,2-2 0 16,-1 2-1-16,1-2 0 0,0 1-1 15,-2-7 1-15,6 4-1 0,-3-6 2 16,-1 1 0-16,0-2 0 0,-4-3 4 0,0 0 1 15,0 0 1-15,1 0 0 16,2 3-1-16,-3-3-2 0,0 0-3 0,0 0 0 16,0-12 0-16,-4-1 3 15,-4-6-2-15,0-2-1 0,3 6 1 0,-4-8 0 16,4 2-2-16,-2 4 2 0,0-5 1 16,-2-1-1-16,2 8-1 0,-1-8 3 15,1 2-2-15,2 7 1 0,-2-7-1 16,3 9 2-16,0-3-2 0,-1-1 0 15,4 10 2-15,-3-6-2 0,1 6-1 0,2-2 1 16,-1 5-2-16,2 3 0 0,-3-9 0 16,2 4 1-16,-2-2 0 0,3 1 0 15,0 6 0-15,-1-7 2 16,-2 0-1-16,1 2-2 0,2 0 1 0,0 5 1 16,-2-3-4-16,2 3 5 0,0 0-4 15,0-3-1-15,0 3 4 0,0 0-1 16,0 0 0-16,0 0 0 0,0 6-1 15,8 4 1-15,5 8-1 0,0-1 1 16,-4 0 1-16,1-3-4 0,2 4 4 0,-8-6-1 16,4 6-1-16,-3-4 0 0,-3 0 0 15,3 9 1-15,-1-7-1 0,3 8 0 16,-1-6 0-16,-2-5 0 0,4 5-1 16,-2-9 1-16,-3-5 0 0,5 4 0 15,-4-3-1-15,1-1 1 0,-1 1 1 0,-4-5 0 16,0 0 3-16,0 0-2 15,1 0-1-15,-1 1-1 0,0-1 2 16,2 0-2-16,-2-1 1 0,0-8 1 16,0-8-1-16,-6-4 0 0,2 9 0 0,-5-9 1 15,5 8-1-15,0-1 2 0,-2 5 2 16,3 3 2-16,2 2 2 0,1 4-4 16,-1-2 0-16,1 2-4 0,0 0-1 15,-3-3 0-15,3 3 0 0,0 0 0 16,0 0 0-16,0 0 2 0,3 9-2 0,2 1 1 15,8 6-1-15,-3 1-1 0,3-1-1 16,-1 0 1-16,-2 0 0 16,-4-5-1-16,2 0-1 0,-1 1 1 15,-2-8-4-15,-1 3-19 0,2-7-102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30.7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94 3 0,'0'0'10'0,"0"0"-1"15,159-21-5-15,-95 15 0 16,6 2-3-16,3 0 1 0,4 1-4 0,6 1 2 16,2 0 0-16,2 2 0 0,7 0 2 15,2 0-2-15,-2 0-2 0,0 0 1 16,-4 0 1-16,-3 0 0 0,-5 2 0 15,-5 5 0-15,-4-1 0 0,-2 0-1 16,-4 3 2-16,-1-3-1 0,-3 2 1 0,-5-1-1 16,0-3 2-16,1 1-1 0,-1 0 0 15,4-1 0-15,0-1 0 0,1 1 1 16,1-2 0-16,3-2 0 16,5 0 0-16,2 0 1 0,3 0-1 0,3 0 2 15,1 0-2-15,0-2 2 0,2-2-2 16,-2 0 0-16,0-1 3 0,1-1 0 15,-3 0-1-15,-2-1-2 0,2 0-1 16,-4 2 0-16,-1-2-1 0,-2 2 2 16,-2-2-1-16,-2 1 1 0,-2-3 2 0,-2 3-1 15,-2-3 2-15,-5 1-3 0,-7 2 1 16,-5 0-2-16,-16 1 0 0,-4 2-1 16,-11 0 1-16,-7 0 0 0,2 3 1 15,-9 0-4-15,0-1-6 0,0 1-8 16,0 0-18-16,0 0-15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31.5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0 162 7 0,'0'0'15'15,"0"0"1"-15,0 0 1 0,0 0-5 16,0 0-3-16,0 0-1 0,142 0-4 16,-100-4 0-16,2-1-2 0,1 2 1 15,4 2-1-15,1-4 0 0,2 1 1 16,3 0 0-16,2-1 1 0,0 3 1 0,1-2 1 15,2 0-2-15,3 0 2 0,2 0-2 16,2 0-1-16,0-1 1 16,0 1 0-16,5-1-2 0,-1 2 0 15,-1-1 1-15,5-1 0 0,-1 1-2 0,-2-1 2 16,-4 4-3-16,1-1 0 0,-4 2 1 16,-2 0 0-16,-2 0 1 0,-2 0-1 15,-4 0 0-15,-2 0 0 0,1 0-1 16,0 0 1-16,3 0-1 0,2 0 0 15,-1 0 0-15,5 3 1 0,0 0-1 0,-2-1 1 16,2 0 1-16,-1 0-2 0,1-2 2 16,4 2-1-16,2-2 3 15,0 0-2-15,0 0 0 0,1 0 2 16,-2 0 0-16,2 0-2 0,-6 0-1 0,2-2 0 16,-2-2 2-16,-1-1-1 0,-1 2-1 15,5-4 2-15,0 3-3 0,0 0 0 16,3-1 0-16,-3 2 0 0,2-1 0 15,-2-1 0-15,-2 1 0 0,-2 1-2 16,-7-1 0-16,-7 3 1 0,-6-2-1 0,-14 2 2 16,-12 1 0-16,-3-3 1 0,-5 1 0 15,-2 0-1-15,1 2 0 0,-8 0-1 16,3-4-3-16,1-1-1 16,1 2-11-16,2 1-15 0,-7 2-28 0,0-2-18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33.1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81 1 0,'0'0'2'15,"0"0"-1"-15,156-11-1 0,-108 8 1 0,-2 2-1 16,-2-1 1-16,-4 0 0 0,0-1 1 16,-3 2 2-16,-1-2 0 0,-2-1 1 15,-1 2 1-15,1 1 0 0,-1-3-2 16,2 1 2-16,2 1-1 0,2-2-1 15,2 1-1-15,-1 2 2 0,-1 1-4 0,-2 0 0 16,0 0 0-16,-2 0-2 0,-1 0 2 16,-1 1-1-16,-1 2 2 15,-1 1-1-15,-1-2 0 0,-7 0 3 16,2-2-2-16,3 1 3 0,-1-1 1 0,0 0-2 16,0 0 6-16,0 0-3 0,0 0 1 15,9 0 2-15,-2-3-1 0,-3-1 0 16,2-1-3-16,-2 1 0 0,4 1-3 15,-4 0 0-15,0 1-1 0,-2 0-1 16,-6 0 1-16,1 2 0 0,-10-2 0 0,-5 2 0 16,5-3 2-16,-6 3-2 0,1-2 1 15,0 2-1-15,-9 0 0 0,5-2 1 16,1 2-1-16,1-1-1 0,7-1-1 16,-5 2 2-16,5 0-2 0,2-4 0 15,-2 4 1-15,10 0-2 0,-7 0 1 0,10 0 0 16,-1 0 0-16,1 0 0 15,6 0 1-15,-7 4-1 0,-1-2 1 16,4-2-1-16,1 0 1 0,10 1 0 16,-7-1 1-16,1 0 0 0,-1 0-1 0,-2 0 0 15,3 0 0-15,-11 0 1 0,1 0-1 16,2 0-1-16,-8-1 0 0,9 1 1 16,-9 0-1-16,-1 0 1 0,1 0 0 15,-4 0-1-15,4 0 0 0,-4 0-1 16,1 0 1-16,-9 0 0 0,11 0-1 0,-8 0 2 15,5 0-1-15,3 0 0 16,-3 1 3-16,4-1-3 0,-3 2 1 16,2-2-1-16,2 2 0 0,7-2 0 15,-9 3 0-15,7-1 1 0,-7-2-1 0,-3 2 1 16,3-2-1-16,-2 2 0 0,2-2 1 16,-10 0-1-16,0 2 0 0,-7-2 0 15,7 0 0-15,-1 3 1 0,1-3-1 16,-1 2 2-16,-6-2-2 0,0 0 1 15,0 0 0-15,4 0 1 0,-3 1 0 0,2-1 0 16,-1 0 0-16,0 0 1 0,0 0-1 16,1 0-1-16,-2 0 0 0,2 0 1 15,-2 0-1-15,8 0-1 16,0 0 0-16,-4 0 1 0,4 0-1 0,-2 0 1 16,0 0-1-16,9 0 0 0,-1-1 0 15,-7 1 0-15,9-2 0 0,-9 2 0 16,8 0 1-16,1-3-1 0,-8 3 1 15,5 0 1-15,-6 0-2 0,1 0 1 16,5-2-1-16,-5 2 0 0,-4 0 0 0,4 0 0 16,-9 0 1-16,0-2-1 0,0 2 0 15,3 0 1-15,-2 0-1 0,2 0 1 16,-1 0-1-16,0 0 0 16,0 0 0-16,1 0 0 0,-2 0 0 0,2 0-2 15,-2 0-3-15,1 0-1 0,1 0 2 16,-2 0-3-16,2 0-8 0,-2 0-10 15,-1 0-27-15,5 4-37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42.0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0 277 0 0,'0'0'18'0,"164"-18"0"0,-70 10 0 15,5-1-3-15,0 0 0 0,8 0-4 16,4 4-2-16,2 0-1 0,8 0-2 0,8 1 0 15,0 1-1-15,7-1-2 0,1 0 0 16,2 2-2-16,1-3 0 16,3 0-1-16,-5 0 1 0,-1-1 0 15,-8-3 1-15,-6 0 1 0,-3 1 2 0,-5-2 1 16,-2 0-1-16,-5-1 1 0,-2 3-3 16,-8-1-1-16,-7 2 2 0,-5 0 0 15,-2 1 1-15,-4 2 3 0,0-1 1 16,-1 0-1-16,0 0-1 0,5 0-1 15,0 1 0-15,3 0-2 0,4 0 1 0,-4-1-3 16,2 4 0-16,-5-2 1 16,-6 3 0-16,-4-4 1 0,-5 0-1 0,-7 3 2 15,-5-4 1-15,-4 1-2 0,-10 2 1 16,-12 0-1-16,-2-1-2 0,-13 1 2 16,-8 2 0-16,1 0 1 0,-9 0 2 15,0-1-1-15,0 1-2 0,10 0-1 16,7-3-2-16,0 2-2 0,10 1 0 15,1 0 1-15,7 0-2 0,6 0 1 16,2 0-2-16,-3 5-3 0,-3 4-7 0,-2 3-17 16,-9-3-65-16,-3 1-67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38.8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1036 51 73 0,'0'0'20'0,"0"0"-2"16,0 0-3-16,0 0-2 0,0 0-5 15,0 0-4-15,0 0-1 0,0 0-2 16,0 0 0-16,-118-35 1 0,100 35 0 16,-8 0 1-16,9 0 2 0,-7 0 1 15,-2 5 0-15,0 1-2 0,-5 1 2 0,4 0-1 16,8-4 0-16,-2 4-2 15,-2-2 3-15,0 2-1 0,-5 1 0 16,-1 0 0-16,2 1-1 0,3-2 0 16,-2 2 1-16,1 0-2 0,9-2 1 0,-6-1-1 15,4-1-1-15,-3 4 2 0,-7 2-3 16,6-3 2-16,-1 3-1 0,0-1-1 16,0 1 3-16,-1-4-2 0,1 4-1 15,0 0 1-15,1-2 1 0,4-1-2 16,-3-3 3-16,3 4-2 0,3-4 1 0,-8 3 1 15,5-2-1-15,2-2 2 16,-4 4-2-16,7-5 0 0,1 1 0 16,-3 1 1-16,1-1-2 0,1-1 1 15,-2 4-2-15,-5-1 0 0,7-2 0 0,-6 4 0 16,8-3-1-16,-1 0 0 0,1 1 3 16,1-1-5-16,0 0 2 0,-1 1 2 15,1 0-5-15,0 1 4 0,-2-1-2 16,8-3 1-16,-4 6 0 0,3-4 1 15,2-1-1-15,-5 4 0 0,4-3-1 0,-1-1 0 16,2 0 0-16,-1 0 1 0,3 2 0 16,-4 1 1-16,3-1-1 0,0 0 0 15,1 1 1-15,-2-2-1 0,1 2 0 16,2-7 0-16,-2 0 0 0,2 0 0 16,-2 9 0-16,2-2 1 0,-3 0 1 15,3 2-2-15,0-9 0 0,-1 0 0 16,1 0 1-16,0 1-2 0,0 2 1 15,0-2 0-15,0 3-2 0,0-4 1 16,0 9 0-16,0-1 1 0,0-1-1 0,0 2 2 16,0-5 0-16,4 1 2 0,-2 0-1 15,6 6-1-15,-4-8 0 0,5 4-1 16,1 1 0-16,-1-3 1 0,1 0 1 16,1 2 0-16,2-2 3 0,-2-1-2 15,11 2 2-15,-10-2-1 0,11 1-1 16,0-2 0-16,0-1 1 0,2 2-1 15,1-4-2-15,-2 3 3 0,2-3-4 16,-2 0 1-16,2 0 2 0,0 0-2 16,-11 0 1-16,12 0-1 0,-7 0-1 0,-1 0 1 15,-1 0-1-15,4 0 1 0,-4 0 0 16,4 0-1-16,5 0 1 0,-9 0-1 16,11 0 0-16,-4 0 0 0,-7 0 0 15,10 0 1-15,-2 0 1 0,-9 0-1 16,7 0 0-16,-8 0 0 0,-1 0-1 0,1-3 0 15,0 1 1-15,1 2-1 16,0-2-1-16,2 2 1 0,-1 0 0 16,2 0 0-16,-1-2 1 0,1 2-2 15,0 0 1-15,4-2 1 0,-7 1-1 0,9-3 1 16,-12 3-1-16,3-3 1 0,-1 2 1 16,1-1-2-16,5-2 0 0,-4 2 0 15,4-1 0-15,-7 2 0 0,2-2 1 16,-3 1-1-16,3 2 0 0,-3-4 1 15,3 3-1-15,-1 0 1 0,0-2-1 0,0 1-1 16,-1 1 1-16,1 0 0 0,-2 1 0 16,3-1 0-16,-2-2 1 0,-1 3-1 15,-7-1 1-15,7 0 0 16,-8 2 0-16,1-2 1 0,0 2-2 0,0-2 2 16,-1-1 0-16,1 2 2 0,-1 1-1 15,-6 0 0-15,7-4 0 0,-1 0 0 16,-1 4-1-16,2-3-1 0,-2-1 1 15,-1 2-1-15,0-3 0 0,2 3-1 16,-2-1 0-16,2-2-1 0,5-1 1 0,-1-2-1 16,0 1-1-16,2 1 2 0,-1-1-1 15,1 2 1-15,-7 3 0 0,7-5 1 16,-7 5 1-16,0-1-2 0,5-5 1 16,-6 7 0-16,0-4-1 0,2 3 1 15,-6 2 0-15,4-4 0 0,0-1 0 0,1 2 1 16,-1 0 0-16,-4 3-2 15,3-4 0-15,1-1 0 0,0 2 0 16,1-1 1-16,-5 4 0 0,0-2-1 16,0 2 0-16,1-9 0 0,0 1 0 0,2 1 1 15,-1 1-1-15,-2 6 0 0,0-8 1 16,0-1-1-16,0 2 1 0,0 0-1 16,0-2 2-16,0 0-2 0,0 2 0 15,0-2 1-15,0 9-1 0,0-2 1 16,0 2 0-16,0-1-1 0,0-8 1 0,0-1-1 15,0 1 0-15,0 2 0 16,0 7-1-16,0 0 1 0,0 0 0 16,0-4 0-16,0-1 0 0,0-4 1 15,-2 2-1-15,-3-3 0 0,0 4 1 0,-6-5-2 16,2 1 2-16,-2 2-1 0,-5-7 0 16,2 2-1-16,-7-1 0 0,6 3 0 15,-3 0-1-15,-4 3-1 0,-2-2 1 16,-6 0-2-16,0-1-3 0,10 5-1 15,-5 3-6-15,1-3-8 0,6 6-11 0,-7-2-9 16,11 2-14-16,5 0-16 0,3 0-31 16</inkml:trace>
  <inkml:trace contextRef="#ctx0" brushRef="#br0" timeOffset="-1632.054">-637 464 33 0,'0'0'14'0,"0"0"-2"0,0 0-3 16,0 0-2-16,0 0-2 0,0 0 0 0,0 0-3 16,0 0 2-16,0 0-2 0,-10-14-1 15,10 14 0-15,-3-2 3 0,3 2-2 16,-2-2 1-16,0 2-2 0,0-2 1 16,-1 2-3-16,2 0 1 0,-2 0 0 15,2-2 0-15,-2 2-1 0,1 0 1 16,1 0 1-16,-2 0 0 0,2 0-1 15,-2 0 1-15,1 0-1 0,0 0 2 16,0 0 1-16,-1 0 2 0,2 0 2 16,-2 0 1-16,2 0 6 0,-2 0-1 0,1 0-2 15,-1 0 0-15,2 0-4 0,0 0 0 16,-2 0-1-16,1 0-3 0,-1 0-1 16,3 0-1-16,-1 0 0 0,1 0 1 15,-3 0-2-15,3 0 1 0,-1 0-2 16,1 0 2-16,-3 0 0 0,3 0 0 0,-2 0 1 15,2 0 1-15,0 0-2 16,-2 0 1-16,2 0 1 0,0 0-1 0,0 0-1 16,0 0 2-16,0 0-2 15,0 0 1-15,0 0 2 0,0 0-3 0,0 0 1 16,0 0-1-16,0 0 1 0,0 0-1 16,0 0 0-16,0 0 0 0,0 0 0 15,2 0-1-15,0 0 1 0,1 0 1 16,-2 0-2-16,2 0 1 0,7-3-1 15,-1 3 0-15,-1 0 0 0,1 0 0 0,-2 0 0 16,1 0 0-16,1 0 0 0,-1 0 1 16,-2 0-2-16,3 0 1 0,-1 0 0 15,1 0 0-15,-2 0 1 16,0 0-1-16,0 0 0 0,2 0 1 0,-9 0-2 16,5 0 2-16,4 0-1 0,-3 0-1 15,2 0 2-15,-1 0-1 0,1 3 1 16,-1-3-1-16,7 0 2 0,-6 0-1 15,7 0 0-15,2 0-1 0,-3 0 1 16,2 0-1-16,-11-3 1 0,10 2 0 0,-7-1-1 16,-1-1 2-16,8 1-2 0,-10 0 1 15,2 1 0-15,8-3-1 0,-7 3 0 16,-2-1 0-16,11 0 0 0,-8 2 0 16,-1 0 0-16,1 0 1 0,-2-2-1 15,1 2-1-15,1 0 1 0,5-2 0 16,-5 2 0-16,-2 0 0 0,9-3 0 15,-8 3 1-15,9 0-1 0,0-1 1 16,-2-2 0-16,2 3-1 0,-3-2 0 16,0-1 0-16,-7 3 0 0,10-1 0 0,-9 1 2 15,0 0-2-15,9 0 0 0,-8 0 0 16,-1 0-2-16,9 0 2 0,-9 0 2 16,0 0-2-16,1 0 0 0,-1 0 1 15,1 0-1-15,5 0 1 0,3 0-1 16,-3 0 1-16,4 0-1 0,0-2-1 15,8 2 1-15,1 0 1 0,-3-2-1 16,5 2 1-16,-5 0-1 0,-6 0 0 16,9-3 0-16,-9 3 2 0,-1 0-2 15,1-1 0-15,-9 1 1 0,8 0 0 0,-9 0 0 16,1 0 0-16,7-3 0 0,-8 3-1 16,6-2-1-16,2 0 1 0,-10 0 0 15,11 1-1-15,-9 1 1 0,1-4 0 16,7 3 1-16,-8 1-1 0,7 0 0 15,2-2 0-15,-2 0 0 0,0 2 0 0,-10-2 0 16,12 0 1-16,-8 2-1 0,8 0-1 16,-1-3 2-16,-1 3-1 15,1-1 0-15,-7 1 0 0,5-3 0 0,-6 3 0 16,0 0 0-16,6-1 2 0,-6 1-2 16,-2 0 0-16,3 0 0 0,-2-2 0 15,0 2 0-15,1 0 0 0,1 0 0 16,-2-3 1-16,0 3-1 0,2-2 2 15,7 0-1-15,-9 2 2 0,0 0-2 16,7-2 0-16,-5 2 0 0,-4-2 2 0,4 2-2 16,-2-3 0-16,-1 3 0 0,1-2 0 15,0 2 0-15,-7 0 0 0,7-2 1 16,-1 1 0-16,1-1-1 0,0 2 1 16,-7 0 2-16,7-4-3 0,2 3 0 15,-4-1 0-15,10-2-1 0,-7 1 0 16,8-1 0-16,-2 0-1 0,-8 3 0 15,11-2 2-15,-8 3-1 0,8-2 0 16,1 0 0-16,-4 0-1 0,4 0 0 16,-10 2 1-16,1 0 1 0,-2 0-1 0,1 0 0 15,1 0 1-15,-1 0 0 0,-8 0 1 16,0-2-2-16,0 2 0 0,3 0 0 16,-1 0 0-16,1 0 1 0,-2 0-2 15,0 0-2-15,2 0 0 0,-1 0-3 16,1 0-2-16,-2 0 0 0,2 0-3 15,-2 0 0-15,2 0-5 0,1 4-17 0,1 2-17 16,-1 0-21-16,-1 0-28 16</inkml:trace>
  <inkml:trace contextRef="#ctx0" brushRef="#br0" timeOffset="813.198">817 172 145 0,'0'0'2'0,"0"0"0"0,0 0 7 16,0 0 10-16,0 0 9 15,0 0 5-15,0 0 0 0,0 0-6 16,0 0-3-16,-138 129-3 0,100-87 0 16,-1 2-3-16,-1 0 2 0,0-4-3 0,4-3 1 15,3-4-4-15,3-3 0 0,2-7-4 16,1-1-3-16,4-4-2 0,7-5-3 16,1 0-1-16,2 1-14 0,6-3-48 15,-2 1-146-15</inkml:trace>
  <inkml:trace contextRef="#ctx0" brushRef="#br0" timeOffset="548.418">401 224 136 0,'0'0'25'0,"0"0"-4"0,0 0-2 0,0 0-7 16,0 0-3-16,0 0-5 16,0 0-5-16,0 0 1 0,0 0 2 15,0 0 5-15,-23-31 6 0,28 41 5 0,11 10 2 16,7 4 1-16,1-1 0 0,5 5-4 16,2-4-1-16,2 4-1 0,2-1 0 15,1-1-3-15,0 0-2 0,-3 0-1 16,-2-5-5-16,-3-3 1 0,-5-1-3 15,-7-4 0-15,1-3 1 0,-8-3-2 0,-5-3 2 16,2 0-2-16,-6-4 0 0,0 0-1 16,0 0-1-16,2 1 0 15,0-1-1-15,1 3-1 0,-2-3-3 16,2 2-11-16,-2-2-18 0,-1 2-31 0,3-2-50 16,-3 0-75-16</inkml:trace>
  <inkml:trace contextRef="#ctx0" brushRef="#br0" timeOffset="-4535.495">-569 379 4 0,'0'0'7'0,"0"0"0"15,0 0-3-15,0 0 0 0,0 0 1 0,0 0-2 16,0 0 2-16,0 0-1 0,0 0 1 16,-67 12-2-16,64-8 2 0,-1 1-1 15,1 1-1-15,3-6 1 0,-1 0 1 16,1 0-2-16,0 2 3 0,0 1-1 15,0 5 0-15,0-3-1 0,0 4 4 0,0-3 1 16,4-3 2-16,2 1 4 0,4 0 1 16,3 1-2-16,-1-4-2 0,3-1-4 15,2 0-3-15,0 0-2 16,-1 0 0-16,1-1-1 0,-2-4 0 0,1 1 1 16,-3 0-1-16,1-2 1 0,-3-1-1 15,1 2 1-15,-8 2 0 0,5-6-1 16,-5 5 1-16,0-2-1 0,1 2 0 15,-5 4 1-15,0-9-2 0,0 0 1 16,0-7-1-16,-2 2-1 0,-5 0 0 0,1 4-1 16,-5 1 1-16,4 0-1 0,-6 2 2 15,2 1-1-15,-1 2 0 0,-1 2-1 16,-4-1 0-16,3 3 1 16,-5 0 0-16,-6 0 0 0,8 0 0 0,-8 3 0 15,4 3 0-15,8-2-1 0,-8 5-1 16,5 0 1-16,3 0 0 0,-4 5 0 15,3-2 1-15,4-1-1 0,-3 3 1 16,6-4-1-16,1 1 2 0,2-1-2 16,3-3 1-16,-2-1 0 0,3-6-2 0,0 7 2 15,0 1 2-15,0 6-1 0,0 0 1 16,4-5 0-16,2 1 3 0,5-3 0 16,-1-1 1-16,3-2-2 0,1 0 0 15,-7-4 1-15,9 0-2 0,-7 0 1 16,8 0 0-16,0 0 0 0,-6-1 1 15,5-3-2-15,-3-5 1 0,-2 2 0 0,0-3 0 16,-1 2 0-16,-4-2-1 16,1 1 0-16,-5 2 2 0,2 4-3 15,-4-5 1-15,0 1-2 0,0-2 0 0,0-5 0 16,0 7-1-16,0 1-1 0,0 0-1 16,-6 4-1-16,-1 0 0 0,1 0-1 15,-8 2-1-15,1 0-2 0,-1 6-7 16,-2 6-12-16,9-1-29 0,3-5-42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43.9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 0 78 0,'0'0'27'0,"0"0"0"16,0 0-4-16,0 0-11 0,0 0-8 16,0 0-5-16,0 0-1 0,0 0 4 15,0 0-1-15,-19 6 2 0,24 39-2 16,7 4-1-16,7 8 2 0,4 10-2 15,7 3 2-15,5 3-1 0,5-1-1 0,6 0 2 16,7-7-1-16,5-4-1 0,2-10 0 16,5-7-1-16,-2-4-1 0,-3-5-3 15,-4-7-9-15,-5-2-17 16,-4-6-42-16</inkml:trace>
  <inkml:trace contextRef="#ctx0" brushRef="#br0" timeOffset="186.582">821 318 167 0,'0'0'17'0,"0"0"5"16,-147 77 1-16,89-34 0 0,-5 6-4 16,-1 5-5-16,-2 6-4 0,-1 9-5 15,5 9-3-15,2 7-3 0,3 11-7 16,7 10-8-16,6 3-34 0,8 1-60 15</inkml:trace>
  <inkml:trace contextRef="#ctx0" brushRef="#br0" timeOffset="-659.897">1111 810 18 0,'0'0'16'0,"0"0"-2"16,0 0-3-16,-107-47-1 0,62 41 0 16,-3 3-3-16,-3 3-2 0,-11 0-3 15,-2 6 4-15,-7 6-6 0,-5 4 4 16,1 3-3-16,-1-1 0 0,3 4 0 15,4 1 0-15,4 3 0 0,7 1-1 16,7-1-1-16,9-2 0 0,11 1-1 0,5-4 1 16,12-4-1-16,4-2 1 0,3-5 1 15,6-3 1-15,-1-1 1 0,2 0-1 16,0 3 1-16,0-3 0 0,0 6 2 16,0-5 2-16,7-1 0 0,5 2-1 15,0-4 1-15,3 0-2 0,-1-4 0 16,0 0 0-16,-7 0-1 0,8 0 2 15,-10 0-2-15,2 0 5 0,2 0-1 16,-9 0 0-16,0-4-3 0,0 4 0 16,1 0-3-16,-1-1-1 0,0 1-1 0,0-3 0 15,0 3 0-15,-10-1 1 0,-7 1 0 16,-5 0 0-16,7 0 1 0,-8 4-1 16,8 1 0-16,1-4 0 0,1 3 0 15,7-1 0-15,-1-2 0 0,7-1 0 16,-2 0-1-16,2 0-1 0,-2 0-1 15,0 3-1-15,-1-3 0 0,3 2-2 0,-1-2-6 16,1 5-14-16,0 2-31 16</inkml:trace>
  <inkml:trace contextRef="#ctx0" brushRef="#br0" timeOffset="6437.162">887 1808 48 0,'0'0'21'0,"0"0"-1"0,0 0-2 15,0 0-2-15,0 0-6 0,0 0-2 0,0 0-4 16,0 0-2-16,0 0-1 0,0 0 0 16,5-12-1-16,-5 12-1 0,0 0 0 15,0 0-3-15,0-4-1 0,0 4-4 16,0 0-9-16,0 0-17 0,0 0-31 15</inkml:trace>
  <inkml:trace contextRef="#ctx0" brushRef="#br0" timeOffset="453.862">-252 2729 156 0,'0'0'6'0,"0"0"1"16,27 152 5-16,-6-92-1 0,2-1 2 16,0-3 1-16,2 1-1 0,0-9 0 15,0-1-3-15,1-10 0 0,-2-5-4 16,3-8-4-16,0-3-2 0,5-4-4 15,2-4-10-15,2-5-30 0,1-2-56 0</inkml:trace>
  <inkml:trace contextRef="#ctx0" brushRef="#br0" timeOffset="595.833">21 3264 228 0,'0'0'7'0,"-122"96"-3"15,63-41-2-15,7-2-2 0,2 1-3 16,4-4-17-16,3-2-44 0,8-7-90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40:20.4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0 127 324 0,'0'0'42'16,"0"0"-8"-16,0 0-5 0,0 0-10 15,0 0-1-15,107-114-2 0,-75 105 0 16,2 4-1-16,-3 5 0 0,2 0-4 16,-3 5-2-16,-6 8-2 0,-2 3-1 15,-5 5-4-15,-9 4 2 0,-3 6-1 0,-5 3-2 16,-5 4 1-16,-8 0-2 0,-5-1 2 16,-3-2-1-16,-2-1 1 0,0-2 1 15,-1-7-1-15,9-8 1 0,3-3 0 16,2-2-1-16,8-9 1 0,-2 1-1 15,4-4 1-15,-3 0 2 0,3 5 2 0,0 1 0 16,13 0 2-16,8 0 0 0,4-6-2 16,9 0-1-16,1 0 0 15,2-7-1-15,3-2 1 0,2-1-1 16,0 1-1-16,-2 0 0 0,-3 1 0 0,-1-1-1 16,-13 4 0-16,-9 0-1 0,2 3 0 15,-10 0 1-15,1 0-1 0,0 2 1 16,-7 0 0-16,0-2-1 0,0 2 1 15,3 0-3-15,-2 0 1 0,2 0-3 16,-3 0 0-16,1 0-2 0,-1-3-5 0,3 3-20 16,-3 0-43-16,2 0-106 15,0 0-99-15</inkml:trace>
  <inkml:trace contextRef="#ctx0" brushRef="#br0" timeOffset="3770.777">-4302 3522 423 0,'0'0'15'16,"0"0"9"-16,0 0 9 0,0 0 10 16,0 0-4-16,-125 110-7 0,106-75-7 0,2 4-8 15,7 0-3-15,6 2-5 0,4 0-2 16,4-1-2-16,14-3 0 0,10-5-1 16,7-8 0-16,5-10 1 0,6-10 2 15,-1-4 1-15,4-4-1 0,-5-13 1 16,-7-2 0-16,-7 1-3 0,-11 1 0 15,-10-3-1-15,-9 0-4 0,-9 1 3 16,-19-7-3-16,-9 10 0 0,-10 8 0 16,-4 4-2-16,-5 4 0 0,5 4-2 15,-2 8-2-15,13 7-7 0,5 2-16 0,12-2-46 16,13-1-94-16,6-2-111 0</inkml:trace>
  <inkml:trace contextRef="#ctx0" brushRef="#br0" timeOffset="3580.641">-5068 3356 413 0,'0'0'19'0,"0"0"8"0,0 0 7 0,0 0 8 16,0 0-4-16,0 0-7 0,0 0-6 16,0 0-7-16,46 128-5 15,-32-79-4-15,3 2-2 0,1 4-3 16,-4-1 1-16,0 1-2 0,2-5 0 0,-5-2-1 16,2-2-1-16,-4-2 0 0,-1-5 0 15,-4-2-2-15,1-2 2 0,-5-6-2 16,1-7 1-16,-1 5 3 0,0-2-8 15,0-9-1-15,0 9-16 0,-4-11-36 16,4 0-43-16,0-4-70 0,7-8-83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1:50.6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25 1 561 0,'0'0'57'0,"0"0"-14"15,0 0-8-15,0 0-11 0,0 0-8 0,0 0-5 16,0 0-1-16,0 0 1 0,0 0 1 16,0 0-3-16,-27 32-3 0,27 4-5 15,4 4 1-15,5 3-2 0,1-2 0 16,-2-2 0-16,5 1-3 0,-4-3 2 15,-4-2-1-15,5-6-8 0,-2-9-8 16,-4-10-18-16,1 4-32 0,0-5-59 16,-1-1-152-16</inkml:trace>
  <inkml:trace contextRef="#ctx0" brushRef="#br0" timeOffset="298.28">56-140 465 0,'0'0'27'0,"0"0"-2"0,0 0-5 15,0 0-4-15,0 0 4 16,0 0 2-16,0 0 0 0,0 0-4 16,0 0-7-16,72-50-5 0,-45 54-3 0,3 10 2 15,-6 9-2-15,-1 4 3 0,-2 10 5 16,1 5-2-16,-8 10 5 0,3 6-5 15,-7 5-3-15,3 4-3 0,-5 1 2 16,-2 0-4-16,-2-3 1 0,-1-7 0 16,-3-8 1-16,0-6-2 0,0-14 3 0,0-7 1 15,0-6-4-15,0-11 3 0,0 3-10 16,0-9-17-16,-3 0-47 16,-1 0-118-16,-2-6-101 0</inkml:trace>
  <inkml:trace contextRef="#ctx0" brushRef="#br0" timeOffset="18270.328">708 153 310 0,'0'0'35'0,"0"0"6"0,0 0-4 0,0 0 0 15,0 0-2-15,-44 108-2 0,41-72-9 16,3 1-7-16,0 3-9 0,0-1-4 15,4 0-3-15,3-2 3 0,-1-3-4 16,3-2 0-16,-4-6-1 0,-1-7-6 16,4-1-1-16,-7-2-18 0,2-11-15 0,-2 4-33 15,-1-9-41-15,0 0-110 0</inkml:trace>
  <inkml:trace contextRef="#ctx0" brushRef="#br0" timeOffset="18442.778">701-72 523 0,'0'0'13'0,"0"0"-4"0,0 0-1 0,0 0-5 16,0 0-2-16,0 0-2 0,0 0-4 16,0 0-9-16,0 0-22 0,0 0-36 15,0-32-52-15,8 32-99 0</inkml:trace>
  <inkml:trace contextRef="#ctx0" brushRef="#br0" timeOffset="18702.233">1128-89 400 0,'0'0'12'0,"0"0"1"15,0 0 2-15,0 0 2 0,0 0 4 16,0 0 7-16,-125 35 1 0,105-17-3 15,6 3-6-15,0 4-6 0,1 7-3 16,7 1-2-16,2 6-1 0,1 6 0 0,3 2 1 16,0 3-3-16,7 0 1 15,-1-3-4-15,7 1 2 0,-1-2-2 16,-2-4 0-16,5-2-1 0,-4-2-1 16,-1-3 3-16,-1-10-5 0,-5 1 0 0,-3-9-13 15,-1-1-17-15,0 1-28 0,-1-5-70 16,-12 5-126-16</inkml:trace>
  <inkml:trace contextRef="#ctx0" brushRef="#br0" timeOffset="18833.362">990 438 495 0,'0'0'-3'0,"0"0"-5"0,0 0-21 0,131-16-46 16,-96 14-80-16,-3 2-66 0</inkml:trace>
  <inkml:trace contextRef="#ctx0" brushRef="#br0" timeOffset="5678.294">1693-190 495 0,'0'0'58'0,"0"0"-3"0,0 0-18 16,0 0-6-16,0 0-7 0,0 0-8 15,0 0-8-15,0 0-4 0,0 0 3 16,-58-26-4-16,45 66 7 0,3 11-3 15,1 14 3-15,1 11 3 0,-1 16-1 16,3 7 1-16,-1 8-7 0,6 2 1 0,-3-4 2 16,4-7-5-16,0-4 1 0,5-7-3 15,4-8-3-15,2-8 2 0,1-4-3 16,0-12-5-16,1-7-20 16,2-11-32-16,-3-10-112 0,10-14-135 0</inkml:trace>
  <inkml:trace contextRef="#ctx0" brushRef="#br0" timeOffset="823.4">2203 202 580 0,'0'0'21'0,"0"0"-8"16,0 0 0-16,0 0 0 0,0 0 3 15,0 0 3-15,-64 111-1 0,61-68-1 16,3 3-1-16,3 3-5 0,11-4 1 15,5-1-2-15,4-8 0 0,2-3 5 16,5-5-5-16,-1-5 3 0,1-6-5 16,1-11-1-16,2-6 1 0,1 0-7 15,2-19 5-15,-1-8-7 0,-3-7 2 16,-5-8 0-16,-7-4-2 0,-7-4 2 16,-6-3-2-16,-7-3 1 0,-4-3-2 0,-18 1 1 15,-1 2-2-15,-8 5 1 0,-5 9 0 16,-4 7 0-16,1 9 0 0,3 8 0 15,-1 5-1-15,-2 12-1 0,7 1 0 16,0 5-1-16,5 14 1 0,6 6 1 16,4 5 2-16,8 3-1 0,9 1 3 0,0-1-2 15,16 2 1-15,7-7 1 0,8-3-1 16,6-2-1-16,7-5-2 16,5-5-7-16,-1-7-12 0,2-1-17 0,-2-3-30 15,-5-2-44-15,0 0-82 0,-10-8-70 16</inkml:trace>
  <inkml:trace contextRef="#ctx0" brushRef="#br0" timeOffset="1176.882">2982 318 540 0,'0'0'45'15,"0"0"-3"-15,0 0-11 0,0 0-4 0,0 0-6 16,0 0-1-16,0 0-5 16,0 0-5-16,-54 124-2 0,41-95-1 15,1 3 0-15,-1 1 0 0,-4 1-4 16,5 1 3-16,-1-3 1 0,1 1-4 0,4-9 4 16,1-1-6-16,2-9 0 0,4-7-2 15,1 1 2-15,0-2 0 0,0 2 1 16,0 5 1-16,13 1 1 0,5-5 1 15,8-1 0-15,2-5-2 0,7-3-1 16,2 0-3-16,-2-4 2 0,7-3-1 0,-4-2 0 16,-1 2-1-16,-1 0-2 15,-2 1-1-15,-11 1-7 0,0 1-8 0,-9 1-10 16,-5 2-14-16,8 1-25 16,-3 0-32-16,0 0-55 0,3 0-82 0</inkml:trace>
  <inkml:trace contextRef="#ctx0" brushRef="#br0" timeOffset="1401.03">3213 612 608 0,'0'0'47'0,"0"0"-9"16,0 0-10-16,0 0-6 0,0 0-6 16,0 0-4-16,0 0-5 0,0 0-1 15,0 0 0-15,-30 14 2 0,25 20 8 16,4 7-5-16,1 1 3 0,0 7-8 15,0-2-3-15,6-2 0 0,-2 1-2 16,0-4 2-16,1-2-4 0,-3-12 0 16,0 0-4-16,-2-7-13 0,0-4-22 15,4 5-44-15,0-8-83 0,1-2-135 0</inkml:trace>
  <inkml:trace contextRef="#ctx0" brushRef="#br0" timeOffset="2646.077">3428-203 368 0,'0'0'66'0,"0"0"-7"0,0 0-8 15,0 0-4-15,0 0-10 0,0 0-5 16,0 0-11-16,0 0-9 0,0 0-7 16,0 0-2-16,-31-84 6 0,31 87-1 0,0 16 6 15,0 11-5-15,0 3 1 0,4 3-2 16,6 1 0-16,3-5 1 0,1 5-1 16,2-6 1-16,-2 0-4 15,3-1 1-15,-3-3 0 0,-1-4-1 0,-3-6 0 16,-1-3-2-16,1-3 1 0,-6-8 0 15,0 4 2-15,-4-7 2 0,0 0 1 16,7 0 1-16,3-10-1 0,4-11-3 16,4-11-1-16,-6-3-2 0,1-4-1 15,-1-1 0-15,-1 9-1 0,-5 4-1 0,2 6 0 16,-3 9 0-16,-4 6 0 0,2 0-1 16,-3 6 2-16,0-3-4 0,0 3 1 15,1 0 0-15,8 0 0 0,4 9 2 16,5 8-3-16,5 5 3 0,-2 1-1 15,-2-1 1-15,-2-2 1 0,2-4-1 0,-7-2 0 16,3-2 0-16,-7-5 0 16,-4-4 1-16,1 2 0 0,-5-5 1 15,0 0 1-15,0 0 2 0,3 0 1 16,-2 2 1-16,5-2 0 0,2-12-2 0,4-10 2 16,-2-6-5-16,-2-4 2 0,1-2-2 15,-3 3 0-15,-2 0-1 0,0 0-4 16,2 9 6-16,-2 0-6 0,-1 4 3 15,-3 9 0-15,1 2-2 0,-1 7-1 16,0-3-3-16,0 3-4 0,0 0-5 16,3-4-11-16,-3 3-18 0,0-2-34 15,0 2-50-15,0 1-49 0,10 0-116 16</inkml:trace>
  <inkml:trace contextRef="#ctx0" brushRef="#br0" timeOffset="2823.056">4162 469 619 0,'0'0'14'0,"0"0"8"15,0 0 5-15,0 0-4 0,120 27-2 16,-75-27-10-16,4 0-3 0,5 0-3 16,5 0-5-16,3-1-10 0,8 1-26 15,-1 0-65-15,2 0-181 0,-6 0-6 16</inkml:trace>
  <inkml:trace contextRef="#ctx0" brushRef="#br0" timeOffset="3787.16">6311 496 634 0,'0'0'29'16,"0"0"-4"-16,0 0-8 0,0 0-3 15,116-9-6-15,-89 9 0 0,-5 1-3 16,-6 7-1-16,-4-1-3 0,-7 3-2 15,5 0 1-15,-10 7-1 0,-2 9 0 16,-12-1 0-16,-12 6 3 0,1-1-6 0,-2-3 4 16,2-4-6-16,8-7 2 15,9-5-1-15,3-8 1 0,5-3 0 16,0 0 3-16,0 7 2 0,8 2 2 16,7 1 2-16,12 5-1 0,3-7 0 0,3 3-2 15,1-4-1-15,-1 5 1 0,-2 1 0 16,-5-2 0-16,0 5 2 0,-11-6-2 15,-2 5 1-15,-4-7-1 0,-6 4 1 16,-3 8 1-16,-3-3-2 0,-14 1 2 16,-8-1-3-16,-6-4-2 0,-5-4-3 0,-4-3-7 15,-4-3-11-15,3-3-30 0,-2-14-51 16,6-9-176-16,7-5-3 16</inkml:trace>
  <inkml:trace contextRef="#ctx0" brushRef="#br0" timeOffset="4645.793">6586-349 571 0,'0'0'50'0,"0"0"-7"0,0 0-16 0,0 0-7 15,0 0-9-15,0 0-3 0,0 0 1 16,0 0 1-16,0 0 0 0,17 38 0 15,-7-3 3-15,3 6-6 0,-1 0 5 16,6-2-6-16,-4 1 0 0,3-6 1 16,-4-3-2-16,-3-10-1 0,0-4-1 15,-3-4 0-15,-6-9 1 0,3 2 1 0,-4-6 1 16,0 0 2-16,0 0 0 0,9 0-1 16,5-5-2-16,2-7-2 0,4-9 0 15,-7 0-3-15,1-4 2 0,-1 1-2 16,-9 4 1-16,6-1-1 0,-6 9 0 15,-1 3-1-15,2 2 0 0,-5 7 0 16,0-1-1-16,0 1 0 0,1 0-1 16,2-2 0-16,7 2 2 0,8 0 0 15,5 3 1-15,7 8-1 0,-4-1 1 16,-8-3 0-16,-4 2 1 0,1-5 2 0,-8-2-1 16,-1-1 2-16,-6-1 0 0,4 0 2 15,10 0-2-15,-1-5 0 0,5-8 0 16,-5-2-1-16,-4 3 0 0,1-7 1 15,1 0-7-15,-5 4 6 0,3-3-6 16,-5 5 2-16,-3 6-1 0,6-4-3 0,-5 5-9 16,1 2-14-16,-2-4-25 0,-1 8-52 15,0-1-81-15,9 1-122 16</inkml:trace>
  <inkml:trace contextRef="#ctx0" brushRef="#br0" timeOffset="3361.579">5695 78 573 0,'0'0'12'15,"0"0"-1"-15,0 0 4 0,0 0 1 16,0 0 6-16,0 0-2 0,-73 149-3 15,69-102-4-15,1 2-1 0,3-1-4 16,3-3 0-16,7-5 4 0,7-5 4 0,1-3-1 16,4-8 2-16,-8-10-3 15,4-3-3-15,4-8 2 0,1-3-2 16,9-3-1-16,3-15-4 0,2-8-3 16,1-6 0-16,-5-8-2 0,-3 0-1 0,-12-9 3 15,0-4-5-15,-13-3 3 0,-5-3-3 16,0 1 1-16,-13 3-3 0,-2 5 1 15,-11 6 0-15,0 6 0 0,-1 11 1 16,-1 3-1-16,6 12 0 0,0 6 0 16,-1 6 0-16,1 0 0 0,-5 9 0 0,6 7-2 15,5 7 2-15,3 1 0 0,2 7 3 16,5 1-1-16,6-2 2 16,0 3-1-16,6-3 2 0,10 0-1 15,4-6 1-15,5 0-1 0,5-4 0 0,2-4 0 16,0-8 0-16,10-2-2 0,-4-5-8 15,-1-1-18-15,-1 0-21 0,-5-3-41 16,1-6-59-16,-15 0-134 0</inkml:trace>
  <inkml:trace contextRef="#ctx0" brushRef="#br0" timeOffset="5029.86">7636-421 600 0,'0'0'48'0,"0"0"-6"15,0 0-8-15,0 0-4 0,0 0-4 0,0 0-3 16,0 0-6-16,0 0-6 0,0 0-6 16,0 0-4-16,-5-63 1 0,5 86 1 15,4 13 3-15,4 17 4 0,-2 9-5 16,3 10 3-16,-4 7-6 0,0 11-1 15,-1 11 1-15,-4 8-1 0,0 5 2 0,0-2-4 16,0-5 4-16,0-9-1 16,0-10-4-16,-1-10 5 0,-4-13-8 15,2-10-7-15,-7-6-19 0,5-13-44 16,-4-11-101-16,1-12-139 0</inkml:trace>
  <inkml:trace contextRef="#ctx0" brushRef="#br0" timeOffset="6527.798">8865-117 482 0,'0'0'19'0,"0"0"-1"16,0 0 2-16,0 0-1 0,0 0 3 0,0 0 2 15,0 0 3-15,0 0-7 0,0 0-4 16,-107 96-3-16,79-64-3 0,-6 1-1 15,-2 1 1-15,0-3-3 0,3 3 3 16,2-3-3-16,0-3 0 0,4-2 0 16,1-5 1-16,3-1 0 0,9-8 0 0,-2 0-1 15,6-5 0-15,6-5 1 0,0 2 1 16,4-4 1-16,-2 0-2 0,2 0 0 16,-3 2-1-16,2-2-1 0,-2 1 0 15,2-1-2-15,-2 4 0 0,3-4-1 16,-2 1-2-16,2-1 0 0,-2 3-1 15,2-3 1-15,0 0-2 0,0 1 1 16,0-1 0-16,0 3-1 0,0-3 2 16,0 2-1-16,0 2 0 0,7 4 2 15,3 6-2-15,7-1 1 0,1 4 0 0,8 2-1 16,1 4 1-16,6 2 1 0,3 0 1 16,3 4 0-16,1-1 0 0,0-2 0 15,2-2-1-15,-4-1 0 0,-2-4 1 16,-5-1 2-16,-4 1-5 0,-8-10 4 15,-9-2-5-15,-3-3 1 0,-7-4 1 0,0 0-2 16,0 0 2-16,1 0 0 16,2 2 1-16,-1-2-9 0,0 0-24 15,0-18-40-15,4-1-99 0,1-14-143 16,5 6 7-16</inkml:trace>
  <inkml:trace contextRef="#ctx0" brushRef="#br0" timeOffset="7370.737">8974-88 512 0,'0'0'45'15,"0"0"-8"-15,0 0-8 0,-140-27-4 16,103 27-4-16,-3 2-4 0,-3 10-3 15,2 6 0-15,4 9-6 0,2 6 0 16,7 10-1-16,4 6 0 0,8 8-2 16,7 1 1-16,5 4-2 0,4-6 2 0,6-2-1 15,7-3 3-15,10-5-1 0,-1-8 3 16,5-3-4-16,-1-4 1 0,5-4-2 16,4-3 0-16,-4-6 2 0,0-1-6 15,1-3 4-15,-5-2-7 0,-7-7 3 16,1-2-4-16,5-3 2 0,-6 0 0 15,10-11-16-15,-7-6-7 0,4-3-24 16,-2-4-33-16,0-3-49 0,0-2-109 16,-3-3-28-16</inkml:trace>
  <inkml:trace contextRef="#ctx0" brushRef="#br0" timeOffset="7551.865">8660 349 576 0,'0'0'-1'0,"0"0"1"16,0 0 3-16,0 0 7 0,0 0 2 16,0 0 6-16,0 0 0 0,0 0-3 15,0 0-6-15,134 3-4 0,-81-2-7 16,1-1-7-16,4 0-18 0,4 0-35 0,-8 0-51 16,0 0-68-16,-6 0-64 0</inkml:trace>
  <inkml:trace contextRef="#ctx0" brushRef="#br0" timeOffset="8089.028">10376-359 612 0,'0'0'38'0,"0"0"-2"0,0 0-5 15,0 0-4-15,0 0-7 0,0 0-4 16,0 0-3-16,0 0-7 0,0 0-3 16,0 0-3-16,-22-43 0 0,-17 43-1 15,-2 0 1-15,4 6 1 0,-3 5-2 16,5-2 1-16,11-1-1 0,9-4 0 15,3 1 1-15,5-4 1 0,1 1-2 16,2 0 1-16,4-2 0 0,-3 0-1 16,3 0 2-16,-1 0-1 0,1 2 0 15,-3-2-1-15,3 3 0 0,-2-3 1 0,0 8 1 16,0 5 1-16,-2 11 4 0,0 8-5 16,2-1 5-16,2 5-6 0,0 3 2 15,0 5 0-15,0 7 0 0,0 4 4 16,0 7-5-16,0 5 2 0,0 4-1 15,0 3 0-15,0-1-1 0,0-2 2 16,0-6-2-16,2-1 3 0,2-11 1 16,0 0-5-16,2-7 5 0,-2-7-6 15,3-6 2-15,-2-8 0 0,-1-6 0 16,0-5 0-16,2-2-1 0,4 7 1 0,-3-8-1 16,7 1 2-16,5-3-4 0,2-6 0 15,11 1-7-15,-1-4-13 0,6-7-17 16,6-8-26-16,2-4-51 0,4 1-76 15,-4-7-96-15</inkml:trace>
  <inkml:trace contextRef="#ctx0" brushRef="#br0" timeOffset="8549.648">10962 314 618 0,'0'0'19'16,"0"0"7"-16,0 0-1 0,0 0 5 15,0 0-1-15,0 0-3 0,0 0-1 16,0 0-6-16,-8-107-6 0,8 107-6 16,0-2-3-16,0 2-2 0,0-2 0 0,0 2-1 15,0-1 1-15,0 1-2 0,0-3 0 16,0 3 1-16,0-2-1 0,-2 2 1 16,2-2-2-16,0 2 2 0,0-2 0 15,0 2 0-15,0-2 2 0,0 2-3 16,0 0 0-16,-3 0 0 0,3-2-1 15,0 2 1-15,0 0-1 0,0 0 2 16,0-2-1-16,0 2 1 0,0 0-1 16,0 0 1-16,0-3 1 0,0 3-2 15,0 0 2-15,0-1-1 0,0 1 1 0,0 0-1 16,0-3 1-16,0 3-2 0,0 0 1 16,0-1-2-16,0 1 1 0,8-3-1 15,10 3 1-15,9-2 0 0,9 2 0 16,-3 0 0-16,1 0 0 0,-11 0 1 15,4 2-1-15,-10-2 0 0,-9 0 0 16,8 3-1-16,-7-3 1 0,-2 0 0 16,1 1 2-16,-8-1-3 0,0 0-2 15,0 0-2-15,2 0-11 0,1 0-8 16,-3 0-15-16,1 0-23 0,8 0-31 0,-1 0-44 16,6-1-49-16,12-8-70 0</inkml:trace>
  <inkml:trace contextRef="#ctx0" brushRef="#br0" timeOffset="9160.158">11500-16 655 0,'0'0'5'16,"0"0"10"-16,0 0 6 0,0 0 6 15,0 0-4-15,132-9-2 0,-69 5-5 16,5 1-4-16,4 1-7 0,3 2-4 0,1 0-1 16,-1-2-3-16,-2 2-8 0,-3 0-14 15,-3 0-40-15,-3 0-62 16,-3 0-129-16,-2 0-33 0</inkml:trace>
  <inkml:trace contextRef="#ctx0" brushRef="#br0" timeOffset="8751.143">11590 67 644 0,'0'0'42'15,"0"0"-9"-15,0 0-8 0,0 0-4 16,0 0-6-16,0 0-3 0,0 0-6 16,0 0-2-16,0 0 1 0,2-14 0 0,-4 28 1 15,2 11 1-15,0 9-5 0,0 7 1 16,0-3-3-16,7 3 1 0,1-2-2 15,-2-1-1-15,2-3-3 0,-2-9-7 16,1 0-16-16,2 1-19 0,-5-11-39 16,6 6-53-16,-4-9-143 0</inkml:trace>
  <inkml:trace contextRef="#ctx0" brushRef="#br0" timeOffset="8971.494">12043-11 675 0,'0'0'13'0,"0"0"0"0,0 0 2 16,0 0 0-16,0 0 0 0,0 0 1 15,0 0 0-15,0 0-2 0,0 0-6 0,-26 115-4 16,26-67-1-16,0-1-2 0,0 3 2 16,4 1-2-16,2-6 0 0,1-4-2 15,-2-11-1-15,0-6-7 0,-5-9-12 16,5-7-15-16,-4 0-28 0,-1-8-46 15,0 0-105-15,0 0-61 0</inkml:trace>
  <inkml:trace contextRef="#ctx0" brushRef="#br0" timeOffset="9919.19">13444-102 658 0,'0'0'3'0,"0"0"9"16,0 0 5-16,0 0 2 0,166-25-4 16,-95 20-4-16,4-1-4 0,10-1-2 15,-3-1-6-15,2 0-8 0,0 0-17 0,-7-5-44 16,-1 1-58-16,-13-3-101 0,-5-1-42 16</inkml:trace>
  <inkml:trace contextRef="#ctx0" brushRef="#br0" timeOffset="9550.664">13739-39 723 0,'0'0'4'0,"0"0"4"0,0 0 7 0,0 0 3 15,0 0 4-15,0 0-3 0,0 0-3 0,0 0-6 16,0 0-2-16,3 136-5 16,-1-88-1-16,3 2-2 0,2-4 0 15,-1-2-1-15,1-6-5 0,-2-5-12 16,-1-10-15-16,2-4-23 0,-2-7-32 0,-3-5-44 16,11-1-54-16,0-6-79 0</inkml:trace>
  <inkml:trace contextRef="#ctx0" brushRef="#br0" timeOffset="9743.428">14181-12 649 0,'0'0'33'0,"0"0"-10"15,0 0-8-15,0 0-3 0,0 0 2 16,0 0 1-16,0 0 1 16,0 0-1-16,0 0-7 0,0 0-2 0,-40 116-5 15,39-75 1-15,1 3-1 0,0-3-1 16,0 1 0-16,1-9-2 0,4-5-6 15,-4-9-9-15,2-4-15 0,-2 2-23 16,-1-11-47-16,3 0-62 0,-3-6-116 16</inkml:trace>
  <inkml:trace contextRef="#ctx0" brushRef="#br0" timeOffset="10242.983">14359-389 637 0,'0'0'15'15,"0"0"5"-15,0 0 1 0,0 0-2 16,0 0-2-16,0 0-1 0,0 0-1 0,119-90-1 16,-95 85-4-16,-10 4-4 0,3 1-3 15,3 0-1-15,-1 0-1 0,5 12-1 16,-8 4 1-16,-1 6 0 0,-3 4 1 15,1 7-1-15,-2 2 1 0,-1 5 4 16,-1 1-6-16,1 5 7 0,-2 2-6 16,1 1 0-16,-4-1 1 0,4 1-3 15,-2 3 3-15,-4-1-2 0,4 7 2 16,-3 3 0-16,1-1 1 0,-1 2-1 16,0 4 3-16,0-1-2 0,-2-3 1 0,2-3 3 15,-2-6-6-15,-2-3 4 0,0-11-6 16,0-9 2-16,-2-9 2 0,-8-3-3 15,-5-7 2-15,-5 4-6 0,-8-9-18 16,-7-6-60-16,-8-2-219 0,-7-20-32 16</inkml:trace>
  <inkml:trace contextRef="#ctx0" brushRef="#br0" timeOffset="9339.786">12987 239 638 0,'0'0'2'0,"0"0"3"15,0 0 3-15,0 0 2 0,-12 117 3 16,11-91 0-16,1-10-1 0,-3 9-3 16,1-8-4-16,2-1-4 0,0 3-3 15,0-3-8-15,0-2-10 0,0-8-26 16,0 0-47-16,5-6-128 0,12 0-53 15</inkml:trace>
  <inkml:trace contextRef="#ctx0" brushRef="#br0" timeOffset="12031.036">3696 1508 710 0,'0'0'25'0,"0"0"-6"16,0 0-9-16,0 0-4 0,0 0-2 15,0 0 2-15,0 0 0 0,0 0 2 16,0 0 0-16,-17 114-7 0,21-73 3 16,5 4-7-16,5 1-4 0,-1-2-9 15,-5 0-14-15,5 0-23 0,-7-3-43 16,-2 3-56-16,-4-4-124 0</inkml:trace>
  <inkml:trace contextRef="#ctx0" brushRef="#br0" timeOffset="11782.916">3623 2419 472 0,'0'0'23'0,"0"0"10"0,0 0 7 0,0 0 0 16,0 0-3-16,-62 110-8 0,44-87-8 15,1 1-4-15,0 2-5 0,2 1-2 0,-1 0-2 16,2 1 0-16,8-8 1 16,-3-1-3-16,5-6 0 0,1-7-1 15,2 3-1-15,1-9 0 0,0 6 2 16,0 4-2-16,8 4 2 0,7 4-3 0,6-5 0 16,6-4-1-16,4-4-2 0,5-1 1 15,1 0-1-15,3 0 0 0,-4-4-2 16,-1 0-2-16,-8 0-4 0,-1 0-7 15,-7-8-4-15,-5 4-4 0,3-8-6 16,-7 5-6-16,-2-5-3 0,1 1-7 16,-5-4 5-16,1 3 6 0,-5 4 10 15,0-7 14-15,0 6 6 0,0 2 5 16,0-2 6-16,0 9 10 0,0-2 12 16,0 2 6-16,0-3 1 0,1 3-3 0,-1 0-3 15,0-4-4-15,0 4 1 0,0 0-3 16,0 0-3-16,3 14-3 0,-2 9-2 15,4 7-6-15,-1 2-4 0,0 2-2 16,0 1-4-16,1 6 2 0,3-4-2 16,-2-2-1-16,1-4-6 0,-3-10-10 0,-2-6-17 15,-2 0-32-15,4-5-62 0,-4 8-159 16,0 0 6-16</inkml:trace>
  <inkml:trace contextRef="#ctx0" brushRef="#br0" timeOffset="11322.84">2739 2210 328 0,'0'0'79'16,"0"0"-7"-16,0 0-13 0,0 0-10 0,0 0-11 16,0 0-6-16,0 0-7 0,0 0-4 15,0 0-4-15,-77 78-5 0,75-30-4 16,2 5 1-16,0 1 1 0,11 0-4 15,3-1 3-15,5-5-6 0,6-6 3 16,2-6 3-16,5-8-4 0,1-11 3 0,7-6-3 16,-1-11-1-16,1 0-1 0,6-19-1 15,-3-8 0-15,-3-7 2 16,-8-3-4-16,-2-9 2 0,-11-1-6 16,-9-6 2-16,-7-3-4 0,-3 0 2 0,-17-2 1 15,-9-1-1-15,-5 1 3 0,-6 3-2 16,-3 7 3-16,0 8-1 0,0 10 2 15,4 9-1-15,12 12-2 0,-2 6 1 16,5 3-3-16,2 19 3 0,-2 6-2 16,7 4 3-16,4 6 0 0,5 2 1 0,5-2-1 15,5 2 2-15,9-7-4 16,12-1 1-16,2-3-4 0,6-8-2 16,6-1-9-16,-3-4-10 0,9-5-14 15,1-2-19-15,-6-2-33 0,4-1-55 0,-5-2-109 16</inkml:trace>
  <inkml:trace contextRef="#ctx0" brushRef="#br0" timeOffset="12585.967">4340 2153 590 0,'0'0'39'16,"0"0"-1"-16,0 0-9 0,0 0-5 15,0 0-5-15,0 0-5 0,0 0-3 16,0 0-2-16,0 0-1 0,-5-18 0 16,5 32 0-16,4 10 0 0,6 6 0 0,3 0-1 15,-3 0-2-15,3-3-2 0,-3-2 0 16,2-2-4-16,-3-6 2 16,-1-1-1-16,1-5 1 0,0-2 0 0,-4-1-1 15,1-4 3-15,-2 1 0 0,5-5 0 16,4-3 0-16,5-10-2 0,4-3 0 15,-5-5 0-15,-7 6-1 0,-2-3 1 16,-4 5-1-16,-2 7 2 0,2-1-1 16,-4 7 0-16,0-1 0 0,0 1-1 15,3-4-1-15,-3 3 0 0,1-1 0 0,2 1 1 16,-1 1 0-16,1-4 0 0,-2 4 0 16,8 0 0-16,-1 0 1 0,-2 0 0 15,11 0 2-15,-9 0 1 0,11 0-1 16,4-5 1-16,0-4 0 0,2-4-1 15,-2-3 0-15,-4-1-1 0,-2-3-1 16,0 3 0-16,-3-4-1 0,-1 1 1 16,-3 6-1-16,-2-5 0 0,2 0 0 15,-1 0-1-15,0-2-1 0,-1 3-1 16,-4 6-3-16,1-2-1 0,0 0-4 0,-2 7-4 16,-1 2-5-16,-2 5-7 0,0-3-8 15,0 3-11-15,0-1-26 0,2-2-32 16,-2 3-26-16,0 0-32 0,0 0-65 15</inkml:trace>
  <inkml:trace contextRef="#ctx0" brushRef="#br0" timeOffset="13027.335">5546 2457 543 0,'0'0'20'0,"0"0"12"0,0 0 6 15,0 0-8-15,0 0-10 0,107 37-6 0,-64-37-8 16,8 0 1-16,-1 0-5 16,0-7-4-16,0 1-13 0,-6-2-17 15,-5 4-31-15,-12-1-44 0,-13 1-31 16,-1 4-61-16</inkml:trace>
  <inkml:trace contextRef="#ctx0" brushRef="#br0" timeOffset="13150.991">5645 2830 460 0,'0'0'45'0,"0"0"-17"16,0 0-10-16,127-4-14 0,-79-8-13 15,2-7-42-15,3 2-103 0,-5-4-94 16</inkml:trace>
  <inkml:trace contextRef="#ctx0" brushRef="#br0" timeOffset="14181.973">8294 2203 510 0,'0'0'9'16,"0"0"12"-16,0 0 9 0,0 0 4 15,0 0 0-15,-52 108-7 0,37-88-10 16,0-3-4-16,-2 6-4 0,1 2 0 0,-3 4-2 16,0-1 2-16,2 1 1 0,3-1-6 15,4-6 5-15,1 0-8 0,5-9-1 16,0-7 2-16,4 2 0 0,0-4 2 15,0 2 2-15,4 2 1 0,10 4 1 16,7-6 0-16,8-3-3 0,5 0-1 0,2-3 0 16,-1 0-4-16,1 0 1 15,0 0 0-15,-3 0-2 0,-8 0 1 16,2 0-4-16,-4-4-9 0,-6 2-10 16,6-4-20-16,0-3-36 0,-5 1-57 0,2-1-126 15</inkml:trace>
  <inkml:trace contextRef="#ctx0" brushRef="#br0" timeOffset="14929.209">8336 1610 619 0,'0'0'23'0,"0"0"-4"0,0 0-4 15,0 0-10-15,0 0 1 0,0 0 0 16,0 0 3-16,0 0 8 0,0 0-7 15,0 0-2-15,59 56-4 0,-41-25-1 16,1 1-1-16,-1 3 0 0,2 1 0 0,-4 1-2 16,1 0 1-16,0 0-1 15,-4-3 1-15,-2-3-2 0,-2-9 2 16,0 0-1-16,-5-10 0 0,-1-5 1 16,2 3 0-16,-5-3 2 0,5-3 2 0,-1 1 1 15,0-5 1-15,5-7-2 0,1-12-1 16,7-9 1-16,-3-3-1 0,-1-1 3 15,-3-1 0-15,-2 10 1 0,-3 0 0 16,-1 11 1-16,-3 3-2 0,2 3-1 16,-3 6-3-16,0-1-2 0,0 1-3 0,2-4-1 15,-2 4 0-15,3-1 0 0,-3 1 1 16,8 0 1-16,6 5 1 0,5 9 0 16,7 5 1-16,-4-3 0 15,-5-4 0-15,-1-3 2 0,-3-2 1 0,0-3 5 16,1 0 3-16,-1-4 2 0,1 0 0 15,-1 0-2-15,4-13-2 0,-3-1-2 16,3-7-1-16,-7 3 0 0,-2 2 0 16,-4 4-1-16,-3-4-2 0,4 1-2 15,-5 2-1-15,4-2-2 0,-3 8-3 0,2 2-4 16,-3 5-8-16,0-4-10 0,0 4-19 16,0-1-42-16,2-1-94 0,-2 2-135 15</inkml:trace>
  <inkml:trace contextRef="#ctx0" brushRef="#br0" timeOffset="14380.698">8472 2482 670 0,'0'0'1'0,"0"0"3"16,0 0 3-16,0 0 6 15,0 0 7-15,0 0 4 0,0 0-4 0,0 0-4 16,0 0-9-16,-40 129-6 0,40-89 0 15,0-5-1-15,4-1-3 0,0-1-9 16,2-8-12-16,-2-2-26 0,5-2-38 16,-2-6-70-16,-1-1-122 0</inkml:trace>
  <inkml:trace contextRef="#ctx0" brushRef="#br0" timeOffset="13879.22">7524 2100 477 0,'0'0'32'15,"0"0"0"-15,0 0-1 0,0 0-1 16,0 0-4-16,0 0-3 0,0 0-1 15,0 0-6-15,0 0-3 0,-94 121-4 16,84-79-3-16,2 2-1 0,8-3 0 0,0 2-1 16,3-5 3-16,7-3 5 0,5-2-6 15,2-3 4-15,6-7-6 16,-1-4-1-16,4-8 2 0,1-6-1 16,3-3 1-16,-1-2 0 0,-2-7 0 0,0-10-6 15,0-7 4-15,-3-5-6 0,-5-8 2 16,-1-2-2-16,-5-6-5 0,-5-6 3 15,-6-4-2-15,-2-4 2 0,-10 5-1 16,-9-4 4-16,-5 8-3 0,1 8 6 16,-1 10 0-16,7 14 0 0,4 7-2 0,0 9 0 15,-1 2 0-15,-4 2 0 0,-5 10 0 16,6 8 1-16,4 3 2 0,4-5-1 16,4 6 1-16,2-1 0 0,3-1 0 15,0 6-1-15,7-5 2 0,6-4-1 16,1-4 0-16,7-3-1 0,4-2 0 15,6-6-2-15,7-2-8 0,4-2-11 16,2 0-18-16,2-2-29 0,3-7-45 16,3 2-67-16,-5-2-87 0</inkml:trace>
  <inkml:trace contextRef="#ctx0" brushRef="#br0" timeOffset="19710.217">687 4548 348 0,'0'0'22'15,"0"0"5"-15,0 0 5 0,106 2-1 16,-73-13-3-16,-1-4-1 0,-2 1-7 0,-8-6-8 16,4-1-3-16,-7-1-4 0,-2-1-1 15,-7 5 2-15,-5-4-4 0,-5-1 2 16,0 0-3-16,-5-3 2 0,-10 4 3 15,-6 7-3-15,-5 4 1 0,-2 7-2 16,-6 4 0-16,1 0 1 0,-3 12 0 0,1 8 3 16,-1 5 2-16,6 7-3 0,6 5 3 15,2 3-4-15,9 3-2 16,9 0 0-16,4 1 0 0,0-2-1 16,13 1-1-16,8-6 1 0,8-2-3 0,5-5 1 15,7-8-8-15,4-3-12 0,5-10-21 16,-2-4-36-16,2-5-49 0,-2-3-113 15</inkml:trace>
  <inkml:trace contextRef="#ctx0" brushRef="#br0" timeOffset="19965.709">1157 4058 470 0,'0'0'39'0,"0"0"-1"0,0 0-5 15,0 0-6-15,0 0-10 0,0 0-4 16,0 0-6-16,0 0 1 0,0 0 0 16,0 0 2-16,-10 41-1 0,10 3-3 15,1 0-2-15,7 5 1 0,-3-1 1 0,4 4-4 16,-5-2 2-16,2-2-2 0,-2-2-4 16,-1-2 2-16,-2-4-1 0,-1-3-2 15,3-1-5-15,-1-8-7 0,0-3-21 16,0-9-26-16,1-7-44 0,2 8-57 15,0-10-81-15</inkml:trace>
  <inkml:trace contextRef="#ctx0" brushRef="#br0" timeOffset="20428.121">1559 4378 368 0,'0'0'35'0,"0"0"-6"16,0 0-6-16,0 0-1 16,0 0-4-16,-115 56-1 0,109-45-6 0,-3-1-3 15,9 3 2-15,0 6 3 0,9 0 4 16,12 4 0-16,2-2-1 0,1 0-3 15,2-3-3-15,5 2-3 0,-4-4 0 16,-1 3-1-16,-3-3 1 0,-2 0-3 16,-7-4-1-16,-1 0-1 0,-7-3-2 15,-2-5 0-15,-4 9 0 0,-4-3-6 0,-15 5-6 16,-8 4-15-16,-7-7-18 0,-6-7-30 16,12-4-37-16,-2-1-123 0</inkml:trace>
  <inkml:trace contextRef="#ctx0" brushRef="#br0" timeOffset="20689.203">1961 4604 441 0,'0'0'18'0,"0"0"-2"16,0 0-4-16,0 0-7 0,0 0-2 15,0 0-1-15,0 0-1 0,0 0-2 16,36-109-1-16,-45 97 0 0,8 5 0 15,-4 3 1-15,-3 4 1 0,-9 0 1 16,2 4 0-16,-2 3 4 0,5 9 3 16,2 3 3-16,1 7 1 0,5 2 0 15,2 4-4-15,2-4-1 0,0 0-5 16,6 0 0-16,8-5-2 0,3 0-2 16,2-4-4-16,-6-7-12 0,10-3-18 0,2-4-37 15,2-5-64-15,10 0-88 0</inkml:trace>
  <inkml:trace contextRef="#ctx0" brushRef="#br0" timeOffset="21023.155">2287 4271 542 0,'0'0'15'0,"0"0"-2"0,0 0-4 16,0 0-7-16,0 0-2 0,0 0-10 15,0 0-23-15,0 0-64 0,0 0-144 16</inkml:trace>
  <inkml:trace contextRef="#ctx0" brushRef="#br0" timeOffset="20878.224">2319 4453 538 0,'0'0'16'0,"0"0"7"0,0 0 3 15,0 0-1-15,0 0-2 0,0 0-5 0,0 0-4 16,0 0-4-16,0 0-6 0,31 85-2 15,-27-67-1-15,2 2-4 0,-2-4-4 16,-1 2-18-16,-1 8-29 0,-2-7-54 16,0 4-78-16,0-7-69 0</inkml:trace>
  <inkml:trace contextRef="#ctx0" brushRef="#br0" timeOffset="21421.137">2698 4517 661 0,'0'0'-4'0,"0"0"-7"16,130-41-33-16,-76 31-66 0,-1-3-154 16</inkml:trace>
  <inkml:trace contextRef="#ctx0" brushRef="#br0" timeOffset="21307.703">2972 3938 648 0,'0'0'2'0,"0"0"2"16,0 0 5-16,0 0 6 16,0 0 6-16,-121-13 4 0,98 13-5 0,10 0-8 15,3 4-8-15,-3 11-3 0,0 4-1 16,3 11 4-16,2 4 1 0,1 3 1 15,5 7 0-15,-1-1 4 0,3 6-7 16,0-1 2-16,5 2 1 0,6 1-8 16,-1 1 7-16,3 0-5 0,0-2-1 0,-3 1 3 15,0-5-3-15,-2 0 1 0,1-4-5 16,-5-12-6-16,-4 0-15 16,0-3-17-16,0-7-47 0,0 0-92 15,-14-9-101-15</inkml:trace>
  <inkml:trace contextRef="#ctx0" brushRef="#br0" timeOffset="22117.329">4670 4527 550 0,'0'0'11'16,"0"0"2"-16,0 0 4 0,0 0 0 15,0 0 2-15,0 0-5 0,-57 128 0 16,57-89-2-16,12 3-3 0,3 2-3 16,8 0-2-16,-1-4 1 0,4-3 0 15,0-7 0-15,-2-8 4 0,-7-7-3 0,4-6 1 16,-1-9 1-16,2 0-3 0,8-18-1 16,-6-8-4-16,-1-14-3 0,-6-6-3 15,0-4-4-15,-7-4-3 0,-3-3-4 16,-7 3 1-16,0-2 1 0,-9 4 1 15,-6 3 5-15,-4 0 1 0,-4 3 0 16,1 4 7-16,-1 5-3 0,-3 8 6 16,-1 7 3-16,10 9 0 0,-2 8 2 15,1 5-3-15,1 1 0 0,-2 14 2 16,5 6 1-16,3 4 4 0,5 5 1 0,6-2-5 16,0 4 3-16,0-2-4 0,13-3 0 15,1-2-1-15,7-4-1 0,4 0 0 16,5-5-2-16,2-1-2 0,7-2-2 15,1-3-7-15,-3-4-14 0,3-3-23 16,-3-3-39-16,1 0-44 0,-2-3-75 16</inkml:trace>
  <inkml:trace contextRef="#ctx0" brushRef="#br0" timeOffset="22605.966">5370 4497 518 0,'0'0'5'0,"0"0"5"0,0 0 8 16,0 0 5-16,0 0 4 0,0 0 0 16,0 0-2-16,0 0-5 0,-55 117-8 0,37-95-4 15,4 0-3-15,-3 2-1 0,7 0 0 16,-3 2 2-16,0-4 0 0,7-2 0 16,-1-1 1-16,6-5-1 15,1 2 0-15,0 1 1 0,4-1 2 0,10 4 0 16,8-8 0-16,5-3-3 0,4-6-2 15,5-3 1-15,4 0-5 0,1 0 0 16,-1-7 0-16,-3 0 0 0,-6 2 1 16,-9-2-2-16,-4 1 1 0,-5 2 0 15,-9 2-2-15,2 0 2 0,-2-2-1 0,1-1-3 16,-1 1 2-16,3-4-3 0,-6 1 0 16,-1 1-3-16,5-6 2 0,-5 3-4 15,0-8 1-15,0 0 1 0,0 0 2 16,0 1 3-16,0 8 3 0,0-7 1 15,0 9 1-15,0-3 0 0,-5 3 0 16,5 6 0-16,0-2 1 0,-1 0-1 16,-3-2 0-16,-1 0 1 0,1 1 1 15,-4 3 0-15,-2 0 2 0,-3 6-1 16,-4 8 0-16,8 2-1 0,1 7 0 0,-1 6 0 16,3 2-2-16,2 6 1 0,4-2-2 15,0 4 0-15,0 1-1 0,0 0 0 16,9-1-3-16,-5-4-1 0,2-4-9 15,-2-8-12-15,0-8-34 0,-1 0-66 16,-2-7-154-16</inkml:trace>
  <inkml:trace contextRef="#ctx0" brushRef="#br0" timeOffset="23265.21">5573 4032 547 0,'0'0'20'0,"0"0"5"0,0 0 4 0,0 0 4 15,0 0-4-15,0 0-9 0,0 0-5 16,0 0-7-16,0 0-6 0,-14-67 0 15,14 67 2-15,0 0 1 0,0 20 1 16,7 6-1-16,5 8-1 0,-2 2-1 16,3-1 0-16,-1 0-1 0,-2-3 0 15,7-1-2-15,-2-3 1 0,-2-1 1 0,-3-7-1 16,1-4 1-16,-1-2-1 0,-2-4 3 16,-2 1-3-16,-2-4 4 0,-1-5-4 15,-1 1 2-15,2 2 4 0,6-5-7 16,1-7 6-16,4-14-7 0,3-7 2 15,-4-4 1-15,-1-1-1 0,-1-1 1 16,-7 0-1-16,4 12 1 0,-3 0 1 16,-4 8 0-16,0 7 0 0,1 2 0 15,-3 5-2-15,0-3-1 0,0 3-2 16,1 0 1-16,-1-2 0 0,9 2 0 0,1 0 1 16,7 9 1-16,6 5-1 0,-6 3 1 15,6 1-1-15,-2-2 0 0,-3 0 1 16,-5-3-2-16,2 0 2 0,-1-1-1 15,-3-5 1-15,3 7-1 0,-5-8 1 16,-5-1 0-16,1-2 0 0,-5-3 0 16,0 0 2-16,0 0-2 0,1 3 3 15,2-3 2-15,-2 0 0 0,2 1 0 16,1-1-1-16,4-6-2 0,0-11-1 16,1-6-2-16,-1-4 0 0,1-2 0 0,-1-5 0 15,1 3 0-15,-3 0-2 0,-2 6 2 16,4 4 0-16,-3 6 0 0,-1 0-2 15,0 3-1-15,-2 7-2 0,1-3-6 16,-3 8-7-16,0-1-12 0,0 1-6 16,0 0-6-16,1 0-21 0,-1 9-26 0,3 8-44 15,-2 10-125-15</inkml:trace>
  <inkml:trace contextRef="#ctx0" brushRef="#br0" timeOffset="23470.883">6436 4738 563 0,'0'0'26'0,"0"0"7"16,0 0-1-16,0 0-3 0,125 19-4 16,-83-23-6-16,-2-2-6 0,4-2-6 15,0 3-6-15,-3-3-3 0,4-1-7 16,-5 1-14-16,-9-1-27 0,-8 1-42 15,-6 1-100-15,-7 0-81 0</inkml:trace>
  <inkml:trace contextRef="#ctx0" brushRef="#br0" timeOffset="25609.43">4142 3924 581 0,'0'0'10'0,"0"0"-1"16,-124 27 7-16,79 8 3 0,-4 11 1 0,1 8 3 16,3 11-5-16,4 9-1 0,8 6-3 15,9 8-7-15,13 4-1 0,11 8-4 16,5 3-4-16,27 2 1 0,18-5-3 15,15-7-1-15,16-14-19 0,18-12-35 16,9-19-97-16,12-12-130 0</inkml:trace>
  <inkml:trace contextRef="#ctx0" brushRef="#br0" timeOffset="24345.451">7944 4527 355 0,'0'0'66'0,"0"0"-19"0,0 0-9 0,0 0-6 16,0 0-7-16,0 0-5 0,0 0-6 15,0 0-2-15,0 0-4 0,0 0-2 16,93 39 0-16,-93-17-1 16,-3 4-2-16,-3 1 0 0,-1-10-1 0,2 4 1 15,3-6 0-15,2 0 2 0,0 6 2 16,10-4 2-16,11 1 2 0,7-4 0 15,3-6-2-15,2 0-3 0,2-1-1 16,-3-2-1-16,-2 6 0 0,-6 3 1 16,-3 1-1-16,-2 3 1 0,-6 1-1 0,-1-3 0 15,-6 2 0-15,-3 4-1 16,-3 0 1-16,-3 5 0 0,-11 1-1 16,-5-7 0-16,-3 4-2 0,-8-6-1 0,-2-5-2 15,-3-6-2-15,-1-1-6 0,-1-5-8 16,1-2-12-16,2 0-20 0,1-7-34 15,10 0-57-15,-1-9-122 0</inkml:trace>
  <inkml:trace contextRef="#ctx0" brushRef="#br0" timeOffset="24890.37">8097 3934 622 0,'0'0'22'0,"0"0"1"0,0 0-3 16,0 0-2-16,0 0-2 0,0 0-2 15,0 0 1-15,0 0-2 0,0 0-1 16,0 0-6-16,71 52-1 0,-48-20-4 15,3-1 2-15,-5 1-1 0,-3-3-4 16,-3-2 4-16,-7-8-2 0,5 0 0 16,-9-7 3-16,-2-6-3 0,2 1 0 0,-4-7 0 15,0 0 0-15,0 0 5 16,3 2-2-16,-2-2 3 0,2 0-2 16,-1 0-1-16,6-15 1 0,-2-5-3 0,2-10 0 15,-3 9 0-15,-1-2-1 0,2 8 2 16,-3 8-2-16,-2 0 0 0,-1 7 0 15,0-2 0-15,0 2-2 0,3-2 0 16,-2 2-1-16,8 0 1 0,2 4 1 16,5 10 0-16,5 7 2 0,-2 3-2 0,-1-4 1 15,-5-3 0-15,0-3 2 0,-3-5-1 16,-6-5 0-16,3 0 1 0,-7-4-1 16,0 0 3-16,9 0 0 15,-3 0-1-15,8 0-1 0,-1-10 0 0,-3-1-2 16,3-3 1-16,-5-5 0 0,-4 6-1 15,6-5 0-15,-5 5-1 0,2-2 0 16,-3 1-3-16,0 1-3 0,2-1-10 16,-5 9-13-16,4-7-19 0,-1 8-37 15,-1-3-62-15,5-1-136 0</inkml:trace>
  <inkml:trace contextRef="#ctx0" brushRef="#br0" timeOffset="25145.161">8710 3756 502 0,'0'0'16'0,"0"0"12"15,0 0 5-15,0 0 2 0,0 0-6 16,0 0-5-16,0 0-7 0,0 0-4 0,0 0 0 16,0 0-5-16,141-18-3 0,-101 50 2 15,1 11 1-15,1 7-3 0,-3 7 4 16,0 11-5-16,-6 6 1 0,-3 3-3 15,-10 5 1-15,-5 4 2 0,-6 4-5 16,-8 3 4-16,-1 6-3 0,-1 0-6 0,-12-3-2 16,-4-6-13-16,-2-8-14 0,-11-13-37 15,-2-7-71-15,-8-15-135 16</inkml:trace>
  <inkml:trace contextRef="#ctx0" brushRef="#br0" timeOffset="24044.89">7492 4317 585 0,'0'0'28'0,"0"0"4"0,0 0 0 0,0 0-4 15,0 0-4-15,0 0-7 0,0 0-8 16,0 0-3-16,0 0-4 0,0-40-1 15,0 40 1-15,0 3 2 0,0 15 4 16,0 13-5-16,0 6 6 0,0 4-6 16,6-1-1-16,-2 0 2 0,1 0-2 0,2-1 0 15,1-4-2-15,2 1 2 0,0-4-2 16,3-6 2-16,1-3 2 16,2-5 0-16,-2-6-1 0,5-3 1 0,4-9-1 15,2 0-3-15,11-4 1 0,-5-10-1 16,1-3-1-16,-4-6 1 0,-2-5 0 15,-3-2-3-15,-5-1 1 0,-5-3-3 16,-4-3-1-16,-7-3 1 0,-2 0 0 16,0-5 2-16,-12-3-6 0,-6-1 7 15,-3 4-5-15,-2 5 4 0,-4 4 3 0,-4 7-3 16,-1 5 2-16,1 7 1 0,-5 10 0 16,5 7 1-16,-2 0 0 0,3 11 0 15,3 5 0-15,4 5-1 0,5 1 1 16,7-6 0-16,5 6-1 0,3 4 2 15,3-2 2-15,0 11-4 0,13-5 6 16,4-2-8-16,6-4 0 0,4-3 2 16,4-2-1-16,1-3-3 0,3-3-5 15,-3-1-8-15,-1-4-15 0,-8-2-18 16,-2 0-27-16,2-2-29 0,-9 0-30 0,10 3-19 16,-9-5-10-16</inkml:trace>
  <inkml:trace contextRef="#ctx0" brushRef="#br0" timeOffset="26322.226">9732 4137 419 0,'0'0'6'0,"0"0"6"0,0 0 10 16,0 0 10-16,0 0 5 0,0 0-1 16,0 0-8-16,0 0-8 0,0 0-8 0,113 50-2 15,-64-39-1-15,4-4-1 0,4 2-1 16,-3 0-1-16,-5-4-5 0,-8 4 1 15,-8 0-3-15,-12-2 1 0,-3 4 1 16,-10 6 2-16,-8 9 7 0,0 7-4 16,-8 7 7-16,-15-1-8 0,-7 5 2 0,-3 1-1 15,-6-3-2-15,0-3 1 0,-3-3-3 16,5-3 1-16,2-5-3 0,3-5 0 16,2-5-3-16,12-2-11 15,5-8-22-15,9-5-31 0,4-3-76 0,-2 0-133 16</inkml:trace>
  <inkml:trace contextRef="#ctx0" brushRef="#br0" timeOffset="26982.925">10636 4011 649 0,'0'0'5'16,"0"0"6"-16,0 0 6 0,0 0 4 16,155-59 2-16,-86 47-6 0,8 0-1 15,10 0-4-15,-2 0-4 0,1 4-4 16,-5 2-4-16,-6 1-5 0,-12 4-12 15,-23 1-28-15,-6 0-81 0,-18 0-164 0,-9 0-10 16</inkml:trace>
  <inkml:trace contextRef="#ctx0" brushRef="#br0" timeOffset="26571.315">10842 4041 668 0,'0'0'10'0,"0"0"2"0,0 0 2 15,0 0 2-15,0 0-2 0,0 0 2 16,0 0 0-16,0 0-5 0,0 0 1 16,22 89-8-16,-16-44-1 0,2 3-1 15,-1 1-2-15,2 0 4 0,-3-4-7 16,2-1 2-16,-2-9-10 0,1-4-9 0,-1-10-6 16,-2 0-12-16,0-6-13 0,-2-7-31 15,5 7-42-15,-2-9-65 0,8-2-58 16</inkml:trace>
  <inkml:trace contextRef="#ctx0" brushRef="#br0" timeOffset="26802.818">11173 4123 602 0,'0'0'31'16,"0"0"-9"-16,0 0-2 0,0 0-6 0,0 0 0 15,0 0 1-15,0 0-1 0,0 0 0 16,0 0-1-16,0 0-5 0,-18 100 0 15,16-55 2-15,2 0-6 0,0 5 1 16,0-3-5-16,2 2 0 0,2-5 1 16,5-2-2-16,-4-4 1 0,0-7-1 0,-1-8-2 15,-1-9-5-15,-2-5-5 0,-1-9-8 16,0 0-5-16,0 0-11 0,0 2-33 16,3-2-74-16,-3 0-129 0</inkml:trace>
  <inkml:trace contextRef="#ctx0" brushRef="#br0" timeOffset="133187.623">11808 4655 20 0</inkml:trace>
  <inkml:trace contextRef="#ctx0" brushRef="#br0" timeOffset="177686.032">13149 4401 203 0,'0'0'25'0,"0"0"0"15,0 0 1-15,0 0-4 0,-108 18-3 16,101-16-5-16,7-2 2 0,0 2 7 0,15 3 4 16,14-2 2-16,19 1-6 0,15-1-8 15,10-3-4-15,9 0-2 0,5 0-1 16,3 0-3-16,3-3-2 15,-5-1 0-15,-5 1-3 0,-9-1-1 0,-14 4-2 16,-17 0-4-16,-12 0-4 0,-12 0-3 16,-14 0-11-16,4 0-9 0,-9 0-14 15,0 0-9-15,-4-1 4 0,-19-1 8 16,-9-2 13-16,-9-5 11 0,-2-1 9 16,2-2 6-16,0-4 7 0,2-4 9 0,6-1 9 15,3-4 8-15,8 2 4 0,7 5 1 16,4 8-3-16,10 6-7 0,1 4-4 15,-2-2-3-15,2 0-4 0,0-3 4 16,14 4 12-16,5 1 0 0,7 6 1 16,5 9-5-16,-3 2-8 0,-2 8-5 0,-5-1-2 15,-2 4-2-15,-6 1-2 16,-7 3 1-16,-6 2-1 0,0 0-3 16,-13 7-4-16,-9 1-16 0,-5-2-44 15,-1 4-65-15,-4-4-109 0</inkml:trace>
  <inkml:trace contextRef="#ctx0" brushRef="#br0" timeOffset="28949.057">4052 6179 429 0,'0'0'51'15,"0"0"-1"-15,0 0 1 0,0 0-5 16,0 0-9-16,0 0-8 0,0 0-5 16,0 0-7-16,0 0-4 0,0 0-5 15,-52-90-4-15,49 89-3 0,1 1 1 16,2-4-1-16,-4 4 0 0,4 0 1 15,0 0 0-15,0 4 1 0,0 15 1 16,0 9 3-16,4 10-5 0,1-2 6 16,0 0-7-16,4 3 0 0,-5-4-1 15,6-1-1-15,-3-3 1 0,-1-7 0 0,1-1 0 16,-5-11 1-16,0-6-1 0,0 2-2 16,-2-8-3-16,0 0-4 0,0 0-10 15,0 0-23-15,0 2-54 16,4-2-126-16,0 0-67 0</inkml:trace>
  <inkml:trace contextRef="#ctx0" brushRef="#br0" timeOffset="30030.442">4618 6498 382 0,'0'0'33'0,"0"0"5"16,0 0 1-16,0 0-3 0,0 0-3 16,0 0-7-16,0 0-6 0,0 0-7 0,0 0-6 15,0 0-1-15,-14-9-1 0,14 9 1 16,-1 0 2-16,1 0 0 0,0 0 3 16,0 0 0-16,0 0 0 15,0 0-2-15,0 2 0 0,0 5-2 0,0 5 1 16,4 0-4-16,2 1 1 0,2 5-1 15,-2-7 1-15,5 7 0 0,-5-6-1 16,3 0 0-16,-4-2 0 0,4 3-1 16,-2-3 1-16,-1 3-2 0,2-2 0 15,-2 1 0-15,1 0 0 0,-1 1-1 0,2 4 1 16,-2-5 0-16,3 5-1 0,-2-7-1 16,-6-5 1-16,3 6-1 0,2-7 1 15,-3-1 1-15,1 4 1 0,-4-7-3 16,0 0 1-16,0 0 1 0,2 2-1 15,0 0 0-15,0-2 1 0,1 3 2 0,-3-3 0 16,1 2 2-16,-1-2-1 16,3 0-1-16,-3 2-1 0,0-2-2 15,1 0 1-15,-1 0-2 0,0 0 1 16,3 0 0-16,-3 0 0 0,0-2 0 0,0 0-1 16,2-1 1-16,-2 1-1 0,0 0 1 15,0 0-1-15,0 1 1 0,0-3-1 16,0 3 1-16,0-1 0 0,0 0-1 15,0 0 1-15,0-1 0 0,4 1 0 16,-4 0-1-16,0 0 0 0,1 0 1 16,-1 1 0-16,3-8 1 0,-1 0 0 15,2-4-1-15,0 0 1 0,1-3 0 16,-1 3-1-16,0-1 1 0,0 0-1 16,2-2 1-16,-2 4-1 0,-1 6 2 0,3-9-3 15,-2 9 0-15,0-7 0 0,5 3 1 16,-8 3-1-16,4 3 1 0,-2-2-1 15,1 2 0-15,0 0 1 0,0 0-1 16,-4 4 0-16,0-2-1 0,0 2 0 16,2 0 0-16,1-3 1 0,-2 3 0 0,-1 0-2 15,4 0 2-15,5 0-1 0,4 0 1 16,-3 5-1-16,7 7 0 0,-3 2 1 16,0 3 0-16,3 4 0 15,5 2 0-15,-8-3 0 0,3 1 0 0,-3-3 0 16,1 0 0-16,-4-5 0 0,1 0 0 15,-4-4 0-15,1-4 0 0,-1 4 1 16,-4-5 0-16,2 1 2 0,-6-5-1 16,0 0 2-16,7 0 1 0,6 0 1 15,1-13 1-15,3-4-1 0,-5-7 1 0,-1 0-2 16,-1-3-1-16,-1-4-1 0,1-1 0 16,1 0-1-16,-1 4 1 0,0-2-3 15,-1 3 2-15,-2 6-2 16,-1 0 1-16,-1 8-2 0,-2 5 1 0,3-5 0 15,-3 8-2-15,-2-3 0 0,2 4-2 0,-3 4-4 16,0-4-6-16,0 4-7 16,1 0-8-16,-1-2-5 0,3 2-7 15,1 0-12-15,4 6-33 0,9 7-48 16,1 4-93-16,6 1-32 0</inkml:trace>
  <inkml:trace contextRef="#ctx0" brushRef="#br0" timeOffset="30220.835">5743 6783 501 0,'0'0'17'0,"0"0"9"16,108 0 7-16,-63 0 2 0,-4-4-8 0,3 1-8 15,2-4-7-15,1 1-9 0,-6 3-13 16,-9-1-25-16,-2 0-41 0,-6 4-70 15,-11 0-117-15</inkml:trace>
  <inkml:trace contextRef="#ctx0" brushRef="#br0" timeOffset="30359.535">5830 7090 634 0,'0'0'5'0,"0"0"-1"16,0 0 1-16,116 16-3 0,-71-19-5 15,8-8-2-15,1-6-33 0,5 2-55 16,2-1-165-16</inkml:trace>
  <inkml:trace contextRef="#ctx0" brushRef="#br0" timeOffset="28066.23">3324 6719 523 0,'0'0'15'15,"0"0"-2"-15,0 0 0 0,0 0 5 16,-124 48 4-16,102-10-1 0,0 3 0 16,3 11-6-16,9-1-2 15,7 4-3-15,3 1-6 0,13-3 2 0,13-4-2 16,5-8 0-16,6-10 4 0,3-6 0 15,4-10 0-15,2-9-2 0,0-6-2 16,2-4 0-16,1-17-2 0,-4-6 0 16,-2-7 1-16,-6-7-6 0,-6-4 4 15,-5-3-3-15,-10-2 1 0,-8 0 1 0,-8 0-1 16,0-5 0-16,-10 1-1 0,-11-3 2 16,-6 3-1-16,-6 3 1 0,-6 7 1 15,2 11 1-15,-1 8 0 16,1 10 0-16,7 7-1 0,-1 8-2 0,3 6 1 15,4 12 0-15,3 13 1 0,12 2-1 0,5 4 1 16,4 4-1-16,4-2 1 16,13 3-1-16,6-4 1 0,4-5-1 15,5-1 1-15,2-6 0 0,3-2 0 16,7-5-2-16,0-5 0 0,-2-1-5 0,3-5-8 16,-2-4-16-16,-6-1-25 0,-3-3-51 15,-1 0-83-15,-7 0-74 0</inkml:trace>
  <inkml:trace contextRef="#ctx0" brushRef="#br0" timeOffset="28517.11">4111 6924 515 0,'0'0'1'0,"0"0"7"15,0 0 6-15,0 0 9 0,-110 100 5 16,86-78 2-16,-2 0 0 0,-1 6-9 15,4 1-4-15,2 0-9 0,2 5-2 16,6-4-1-16,5-7 1 0,2-1 2 16,6-7-1-16,0 1 2 0,0-6 0 0,6-1-1 15,11 2-1-15,9-6-1 0,7-2-2 16,2-3-1-16,5 0-1 0,1-5-2 16,-1-4-1-16,-4-1-2 15,-2 1 1-15,-14 4-3 0,2-4-2 0,-8 4-4 16,-1 1-2-16,-1-3-2 0,-7 5 0 15,0 1 2-15,0-3 1 0,-1-1 3 16,0 1 3-16,1-6 3 0,-1 3 0 16,-3 1 2-16,2 1 1 0,-3 5 4 15,0-7-1-15,0-1 6 0,0 1 2 0,1 1 2 16,-1 6 3-16,0-3-2 0,0 3-4 16,0-2-2-16,3 2-3 0,-3-1-3 15,0 1 0-15,0 0 0 0,0 1 3 16,0 17 1-16,-4 13-1 0,0 6-1 15,0 5-2-15,-1 0 1 0,5 3-4 16,0-2 2-16,0-1-5 0,0-4-3 16,0-3-12-16,0-9-19 0,5-5-53 15,-5 4-99-15,0-13-93 0</inkml:trace>
  <inkml:trace contextRef="#ctx0" brushRef="#br0" timeOffset="31109.509">7726 6494 497 0,'0'0'26'0,"0"0"2"0,0 0 0 16,0 0 0-16,0 0-4 15,0 0-3-15,0 0 0 0,-91 119-4 0,91-82-3 16,4 3-4-16,10-1 0 0,5 1-3 15,4-4 2-15,2-4-2 0,7-2-1 16,2-2 0-16,-1-7-1 0,2-2-1 16,1-7 1-16,-3-5-3 0,1-5 0 15,-7-2-1-15,5-9 0 0,-3-7-1 0,-4-9-1 16,-2-7 0-16,-2-8-3 16,-3-4 0-16,-5-6-1 0,-3-3 0 0,-3 2-2 15,-7-3 3-15,0 1-2 0,-17 6 2 16,-1 1 2-16,-8 6 0 0,-5 0 1 15,-5 12 2-15,0 3-2 0,-1 11 2 16,2 7 0-16,1 7-1 0,5 0 1 16,3 11-1-16,6 7 1 0,5 4 0 15,5 4 3-15,4 2-1 0,6 0 2 16,0 0-1-16,11-3-1 0,11 0 1 0,5-2 0 16,4-2 0-16,9-2 1 0,2-5-3 15,2-3 0-15,0-5-2 0,2-2 0 16,-4-1-1-16,-5-3-3 0,-2 0-6 15,-13 0-8-15,-2-4-19 0,-4-1-33 16,-3 1-67-16,-2 1-137 0</inkml:trace>
  <inkml:trace contextRef="#ctx0" brushRef="#br0" timeOffset="31457.65">8517 6619 357 0,'0'0'29'0,"0"0"16"0,0 0 15 0,0 0 1 15,0 0-12-15,0 0-10 0,0 0-11 16,0 0-7-16,0 0-7 0,-64 125-1 16,51-100-3-16,3 3-4 0,-1 2 1 15,0-3 0-15,-5 1-3 0,2 2 2 16,5-3-1-16,1-6-1 0,3 0 0 15,4-7-1-15,1 1 1 0,1 2 1 16,15-4 0-16,4 0 2 0,10-6-2 16,5-4-1-16,5-3-2 0,6 0 0 15,2 0-1-15,2-4 0 0,-1-5 0 0,-4 3-2 16,1-2-1-16,-7-1-2 0,-4 2-6 16,-12 3-9-16,-2-2-6 0,-6 5-12 15,-10-3-16-15,2 4-29 0,-7 0-45 16,0 0-55-16,0 0-62 0</inkml:trace>
  <inkml:trace contextRef="#ctx0" brushRef="#br0" timeOffset="32410.406">8495 5755 531 0,'0'0'42'0,"0"0"1"0,0 0-6 16,0 0-5-16,0 0-8 16,0 0-10-16,0 0-2 0,0 0-1 15,0 0 2-15,-19-1-3 0,25 34 0 16,7 9-4-16,-1 0 2 0,7-3-3 0,-2-3 1 16,0 0-3-16,-3-7 1 0,-1-5-1 15,-3-6-1-15,-3-8 2 0,-1 1-3 16,0-1 0-16,-3-5 0 0,1 1 1 15,-4-6 1-15,0 0 1 0,0 0 0 16,6 0-2-16,2-4-1 0,9-13 1 0,-3-4-2 16,1-5 1-16,-4 2 0 15,-2 3-1-15,-8-1 0 0,5 8 0 16,-2-2 1-16,-1 1-1 0,-2 9 0 16,2-2 1-16,-3 8-1 0,0 0 0 0,0 0-1 15,2-3-1-15,-2 3 0 0,2 0 0 16,4 0 2-16,4 3 0 0,6 6 0 15,-2 8-1-15,5 0 2 0,-2-1-2 16,-7 0 1-16,3-4 0 0,1 1 0 16,-6-5 1-16,5 5 0 0,0-5-2 0,-4-2 2 15,1 1-2-15,-6-5 2 0,2 1 1 16,-6-3 1-16,0 0 1 16,7 0-1-16,5-1 0 0,3-10-1 15,2-7 0-15,-7-3-1 0,-2-5 1 0,-3-4-2 16,0-6 1-16,0-4-2 0,-1-3 2 15,0-1-2-15,0 5 1 0,-2 12-1 16,1 8 0-16,-2 13 1 0,-1 6-3 16,0-3-2-16,0 3-7 0,0-1-10 15,3-2-6-15,-3 3-9 0,0 0-14 0,0 22-26 16,0 9-60-16,-3 11-104 0</inkml:trace>
  <inkml:trace contextRef="#ctx0" brushRef="#br0" timeOffset="31683.975">8744 6902 473 0,'0'0'37'15,"0"0"3"-15,0 0 4 0,0 0-3 16,0 0-6-16,0 0-6 0,0 0-4 15,0 0-4-15,0 0-4 0,0 0-1 16,-103 91-2-16,99-57-6 0,4 2 2 0,0 2-7 16,0 1 3-16,4-1-6 0,5-2 0 15,-3-7-1-15,2-3-4 16,-4-6-4-16,5-5-13 0,-3-2-14 16,-3-8-37-16,1 2-56 0,-4-7-112 0,0 0-36 15</inkml:trace>
  <inkml:trace contextRef="#ctx0" brushRef="#br0" timeOffset="32660.265">9259 6590 602 0,'0'0'22'0,"0"0"10"0,0 0 3 16,0 0-4-16,112 26-7 0,-73-26-5 15,2 0-5-15,5-6-3 0,1 2-6 16,-2 0-3-16,-3-1-3 0,-11 2-1 16,-5-1-3-16,-9 1-8 0,-11 1-4 15,2 2-15-15,-8 0-22 0,0 0-39 16,0 0-50-16,0 0-95 0</inkml:trace>
  <inkml:trace contextRef="#ctx0" brushRef="#br0" timeOffset="33671.508">10363 6449 475 0,'0'0'42'0,"0"0"3"0,0 0 2 0,0 0-9 16,0 0-7-16,0 0-5 0,0 0-4 15,0 0-6-15,0 0-3 0,0 0-3 16,-1-62-1-16,1 59-1 0,0 1-1 15,0 0-3-15,0 0-1 0,-3-4-1 0,-1-1-1 16,0 3 0-16,2-1-1 16,2 5 1-16,-3-1 0 0,3 1 0 15,-1 0-1-15,-3-2 0 0,4 2 0 16,-2-2-1-16,-1 2 1 0,3-4 0 0,-1 4 0 16,1 0 1-16,-3 0-1 0,3 0 1 15,-1 0-1-15,1 0-1 0,-3-3 1 16,3 3 0-16,-2 0 0 0,2 0 1 15,0 0-1-15,-2 0 0 0,2-2 0 16,0 2-1-16,0 0 0 0,0 0-1 16,0 0 0-16,0 0-2 0,0-2-5 15,0 2-6-15,0 0-9 0,0 0-18 16,0 0-18-16,0 0-31 0,7 0-33 16,3 0-28-16,7 0-49 0</inkml:trace>
  <inkml:trace contextRef="#ctx0" brushRef="#br0" timeOffset="32971.017">10537 6288 655 0,'0'0'20'0,"0"0"10"0,0 0 6 16,0 0-2-16,0 0-5 0,0 0-11 15,0 0-6-15,0 0-4 0,0 0 0 16,-4-13 0-16,4 32-1 0,0 10 0 16,0 11-2-16,4-3-2 0,6 3 0 15,2-3-2-15,-2 0 1 0,0 1-2 0,1 0 1 16,-1-3-2-16,-1-1 1 0,-4-3-1 16,0-8-2-16,-1-1-4 0,-1-6-4 15,-2-2-8-15,2 0-7 0,-3-7-11 16,2 2-13-16,-2-9-33 0,0 0-53 15,0 0-108-15,0 2-25 0</inkml:trace>
  <inkml:trace contextRef="#ctx0" brushRef="#br0" timeOffset="34809.614">10305 6538 528 0,'0'0'48'16,"0"0"-4"-16,0 0-8 0,0 0-3 15,0 0-5-15,0 0-7 0,0 0-3 16,80-107-6-16,-57 103-3 0,-1 4-4 0,8 0-1 16,-5 9 2-16,-4 5-4 0,-2 6 1 15,-7 1 1-15,-3 7-2 16,-5 0 2-16,-4 3-1 0,0 6 1 16,-7 2-1-16,-7 1 2 0,-5 1-2 0,-2 2 1 15,-2-1-1-15,0 0 0 0,5-5-1 16,-1-1 1-16,8-13 0 0,5-9 1 15,3-7 3-15,3-3 0 0,7 4 1 16,13 1 0-16,10 0-2 0,7-9-1 16,10 0-2-16,0-4-1 0,6-3-2 0,-3-4-1 15,-3 1 0-15,-5 1-1 16,-7-1-4-16,-12 3-5 0,-5 1-13 16,-5 3-15-16,-4-6-27 0,-1 0-55 15,-6 2-115-15,5-3-64 0</inkml:trace>
  <inkml:trace contextRef="#ctx0" brushRef="#br0" timeOffset="35482.918">10885 6432 676 0,'0'0'27'16,"0"0"0"-16,0 0 0 0,0 0 1 16,0 0-3-16,119-71-6 0,-71 57-6 15,9 4-5-15,6-4-4 0,4 3-3 16,1 2-4-16,-1 0-8 0,-5 3-16 15,-10 0-32-15,-9-1-87 0,-16 2-163 16,-11 0 9-16</inkml:trace>
  <inkml:trace contextRef="#ctx0" brushRef="#br0" timeOffset="35080.954">11113 6440 676 0,'0'0'28'0,"0"0"6"0,0 0 3 16,0 0-3-16,0 0-7 0,0 0-7 15,0 0-8-15,0 0-3 0,0 0-2 0,0 0 0 16,-11 4-1-16,11 29-1 16,7 10-3-16,2 3 1 0,1 3-3 15,-2-1 1-15,1 2-1 0,-1-3 0 16,-3-3-2-16,-4-7 0 0,3-2-7 0,-2-9-4 16,-2-4-9-16,3-7-12 0,-3-9-13 15,0 3-18-15,0-9-38 0,0 6-50 16,1 0-76-16</inkml:trace>
  <inkml:trace contextRef="#ctx0" brushRef="#br0" timeOffset="35325.084">11333 6498 637 0,'0'0'37'0,"0"0"0"0,0 0-5 0,0 0-6 15,0 0-3-15,0 0-4 0,0 0-3 16,0 0 0-16,0 0-5 0,-46 27-2 15,42 6-2-15,4 6-1 0,0 7-3 16,0 2 0-16,1 5 0 0,7-2-1 16,-3-1-1-16,1-5 2 0,1-4-3 0,2-7 0 15,-5-12-2-15,-3-7 0 0,5-5-3 16,-3-3-5-16,-2-2-3 0,2-1-6 16,-3-4-10-16,0 0-16 0,0 0-28 15,0-16-43-15,-3-12-64 0,-7-7-101 16</inkml:trace>
  <inkml:trace contextRef="#ctx0" brushRef="#br0" timeOffset="133390.666">11642 6580 67 0,'0'0'-18'0,"0"0"-31"0</inkml:trace>
  <inkml:trace contextRef="#ctx0" brushRef="#br0" timeOffset="38971.049">1550 8788 543 0,'0'0'38'0,"0"0"-9"0,0 0-6 16,0 0-5-16,0 0 3 0,0 0-2 16,0 0 0-16,0 0-5 0,0 0-5 15,0 0 2-15,-5 124-7 0,13-80 2 0,2 0-3 16,-1 0-1-16,-1-1-1 0,1 0 0 16,-3-1-1-16,-2-5 1 0,0 1-1 15,-2-3-3-15,0-7-2 0,0-1-7 16,-2-8-8-16,3-1-21 0,1 7-36 15,0-8-65-15,2-1-128 0</inkml:trace>
  <inkml:trace contextRef="#ctx0" brushRef="#br0" timeOffset="39225.124">1997 8970 495 0,'0'0'35'0,"0"0"2"0,0 0-3 0,0 0-4 16,0 0-9-16,0 0-3 0,0 0-3 0,0 0-2 16,-86 114-2-16,106-79-3 15,6-2 1-15,4 2-2 0,1-2 1 16,0 2-1-16,1 1-2 0,-5-2-1 16,-4-1-2-16,-6 3-1 0,-7-11-2 0,-10-1 1 15,0 4 0-15,-13-8-3 0,-14 8-4 16,-5-8-12-16,-5-11-22 0,-1-5-37 15,1-4-80-15,11-1-118 0</inkml:trace>
  <inkml:trace contextRef="#ctx0" brushRef="#br0" timeOffset="39522.41">2327 9250 414 0,'0'0'53'16,"0"0"5"-16,0 0-10 0,0 0-14 15,0 0-14-15,107-72-9 0,-92 53-6 16,-3 4-2-16,-2-1-3 0,-3 3 0 16,-5-4-1-16,2 3 1 0,-4-4 0 15,0-3-1-15,-6 11 2 0,-6-4 0 0,-1 7 1 16,-4 7 1-16,-8 0 0 0,0 7 3 16,-7 10-1-16,11 3 3 0,3 8 1 15,3 1-2-15,8 2 0 0,6 2-2 16,1 1-1-16,4 1-1 0,10 2 0 15,8-6-2-15,0 0 1 0,10-4-2 16,-1-4-2-16,9-4-4 0,-4-6-6 16,1-3-13-16,1-6-19 0,-2-4-25 15,0 0-42-15,-4-11-86 0,-2-1-42 16</inkml:trace>
  <inkml:trace contextRef="#ctx0" brushRef="#br0" timeOffset="40487.252">2852 9082 475 0,'0'0'60'0,"0"0"-12"16,0 0-4-16,0 0-10 0,0 0-7 15,0 0-9-15,0 0-4 0,0 0-6 0,0 0-1 16,0 0-2-16,-27-24-2 0,27 41-1 16,0 6-1-16,7 3-1 0,-1-6 0 15,-2 1 0-15,5 1 0 0,-5-9-2 16,0 9 0-16,0-1-5 0,1-7-5 15,-4 10-14-15,3-8-17 0,-4-3-38 0,0 2-59 16,0-11-122-16</inkml:trace>
  <inkml:trace contextRef="#ctx0" brushRef="#br0" timeOffset="40745.056">2953 8719 405 0,'0'0'65'16,"0"0"-9"-16,0 0-9 0,0 0-8 0,0 0-10 15,0 0-7-15,0 0-8 0,0 0-6 16,0 0-5-16,0 0-4 0,-8-75-1 15,8 72-2-15,0 2-4 0,0-1-12 16,0 2-22-16,0-3-45 0,0 3-61 16,-5 0-106-16</inkml:trace>
  <inkml:trace contextRef="#ctx0" brushRef="#br0" timeOffset="38745.407">1014 9192 235 0,'0'0'50'16,"0"0"1"-16,0 0-6 0,0 0-4 15,0 0-6-15,0 0-5 0,0 0 1 16,0 0-2-16,0 0 1 0,0 0 0 0,-37 39-5 16,64-36-4-16,5-3-3 0,8-8-5 15,1-9-4-15,-1-4-4 0,0-2-3 16,-4-2 0-16,-2-3 0 0,-11 2 2 15,-9 5-2-15,-6-2 1 0,-8-1-1 16,-8 2-4-16,-6-5 4 0,-9 5-4 16,-7 10 3-16,-2 7 0 0,-3 5 1 0,-1 2 4 15,1 15-3-15,2 8 5 16,1 7-4-16,7 2 0 0,6 5 1 16,6 3-3-16,5 2 1 0,8 4-3 0,0 0 1 15,13 3-1-15,8-5 2 0,6-5 0 16,6-3-2-16,5-6-2 0,4-7 0 15,3-7-6-15,4-7-5 0,1-6-15 16,-2-5-23-16,1-9-41 0,-4-10-50 16,-5-8-91-16</inkml:trace>
  <inkml:trace contextRef="#ctx0" brushRef="#br0" timeOffset="38031.213">1014 9124 82 0,'0'0'28'0,"0"0"-5"0,0 0-2 16,0 0-2-16,0 0 4 0,0 0 7 15,0 0 6-15,0 0 5 0,0 0 2 16,-22-21-6-16,20 21-7 0,2-1-6 16,-3 1-3-16,3-2 2 0,-1 2 3 0,1 0 2 15,-3 0-4-15,3 0-4 0,0 0-3 16,0 0-2-16,0 0-2 0,0 0 2 16,0 0-2-16,0 0-1 0,0 0-1 15,3 0 0-15,-2 0-1 0,2 0-2 16,-1 0 0-16,0 0-2 0,0 0-1 15,1 0-1-15,-2 0-1 0,2 0-1 16,-2 0-1-16,-1 0 2 0,5 0-2 16,-5-2 0-16,0 0-1 0,0 2 0 15,4-2 0-15,-4 2 0 0,1-1 0 0,-1 1 1 16,0-4-1-16,3 4 1 0,-3-2-1 16,0 2 0-16,2-1 0 0,-2 1 0 15,0-2 0-15,3 2 0 0,-3-2 1 16,0 2 1-16,0 0-1 0,1-3-1 15,-1 3 1-15,0 0-1 0,0-2 0 16,0 2-1-16,0-2 0 0,0 2-2 16,3-2 0-16,-3 2-3 0,1-3-6 15,-1 3-16-15,3 0-32 0,-1 0-52 16,0-2-94-16,8 2-54 0</inkml:trace>
  <inkml:trace contextRef="#ctx0" brushRef="#br0" timeOffset="41077.838">3516 8620 439 0,'0'0'23'0,"0"0"10"16,0 0 7-16,0 0 0 0,-121-17-6 16,86 17-8-16,9 0-7 0,3 3-4 15,5 8-7-15,2 1-3 0,2 9-2 16,4 4 0-16,5 6 2 0,5 4 0 15,0 2 0-15,6 3 2 0,7-1 3 0,1 6-4 16,2-5 3-16,-2 3-5 16,0-1 0-16,1-4-1 0,-3-1-1 15,1 1 0-15,-3-3-2 0,-1-1 1 16,-1 0-1-16,1-5 1 0,-5-7-1 0,-2 0-1 16,0-5-1-16,-2-3-5 0,0 1-14 15,-2 1-26-15,-4-6-69 0,2-3-108 16,-9-5-51-16</inkml:trace>
  <inkml:trace contextRef="#ctx0" brushRef="#br0" timeOffset="41183.268">3347 9119 423 0,'0'0'-16'0,"0"0"-25"0,139-19-68 0,-80 13-97 15</inkml:trace>
  <inkml:trace contextRef="#ctx0" brushRef="#br0" timeOffset="41601.323">5318 8398 507 0,'0'0'4'15,"0"0"7"-15,0 0 8 0,0 0 9 16,-109 24 4-16,84-1 2 0,-2 6-5 16,2 8-9-16,3 11-5 0,6 6-4 15,1 8-3-15,5 1-2 0,4 3 1 16,3 1 1-16,3 1-6 0,7-1 3 0,8 0-3 16,3-5-3-16,9-1 3 0,5 0-3 15,2-6 0-15,3-3-2 0,3-3-4 16,0-5-9-16,0-7-12 0,-3-8-26 15,3-4-40-15,-5-8-86 0,1-5-86 16</inkml:trace>
  <inkml:trace contextRef="#ctx0" brushRef="#br0" timeOffset="42190.201">5163 8489 505 0,'0'0'35'15,"0"0"-4"-15,0 0-7 0,0 0-3 16,113-26-5-16,-74 50-2 0,0 7-3 15,-3 6 1-15,1 11-5 0,-3 3 0 16,-6 5 0-16,-1 5 1 0,-5 4 4 0,-8 4-5 16,-5 0 2-16,-1 2-6 0,-8 3-2 15,0 3 1-15,-8-5-1 16,-9-3 0-16,-2-2-1 0,-4-11-1 16,2-8-3-16,1-10-6 0,3-14-16 0,8-10-32 15,5-8-75-15,4-6-147 0</inkml:trace>
  <inkml:trace contextRef="#ctx0" brushRef="#br0" timeOffset="43261.865">5431 8578 449 0,'0'0'43'0,"0"0"3"0,0 0-4 0,0 0-3 16,0 0-5-16,-130 35-6 0,107-3-5 15,5 8-6-15,2 5-3 0,6 3-4 16,2 4 2-16,6 6 1 0,2 0-5 16,0 1 3-16,6-2-6 0,11 2-1 15,2-1 2-15,8-5-2 0,0-3 1 16,7-7-3-16,-1-8 3 0,5-7-2 0,-1-6 1 16,0-12 0-16,2-7 0 0,1-3 0 15,0-17-2-15,-3-11-1 0,4-7-1 16,-2-9 0-16,-8-2 0 0,-8-7 0 15,-5-3-1-15,-6-2-3 0,-11-6 3 16,-1-1-4-16,-4 1 4 0,-13-3-1 16,-6 1 0-16,-6 6 1 0,-5 4-1 0,-3 9 1 15,-3 12 0-15,-4 7 1 16,3 13-1-16,-2 14 1 0,3 1-2 16,3 14 1-16,6 13 0 0,3 1-2 0,10 7 3 15,5 0-2-15,9 5 3 0,4-5-1 16,6 2 1-16,13-2 0 0,9-3 1 15,7-1-1-15,8-5-1 0,5-3 3 16,7-4-8-16,2-3-8 0,4-3-20 16,-3-4-32-16,2-3-49 0,-3-4-89 0,-3-2-78 15</inkml:trace>
  <inkml:trace contextRef="#ctx0" brushRef="#br0" timeOffset="42399.161">5264 9086 484 0,'0'0'0'0,"0"0"11"0,0 0 9 16,0 0 5-16,0 0 3 0,0 0-8 16,0 0-7-16,117 21-7 0,-59-30-12 15,5-3-30-15,4-4-59 0,0 0-159 0</inkml:trace>
  <inkml:trace contextRef="#ctx0" brushRef="#br0" timeOffset="43717.242">6258 8996 503 0,'0'0'9'16,"0"0"7"-16,0 0 8 0,0 0 4 15,0 0 3-15,0 0-3 0,0 0-7 16,0 0-4-16,0 0-6 0,-117 77-4 15,104-56-1-15,4-3 1 0,5 4-1 16,3-5 0-16,1 1 1 0,0 9 0 0,1-3 1 16,12 3 0-16,4-6 1 15,6-4 0-15,4-5 0 0,4-1-3 16,5-6 1-16,5 1-1 0,-1-5-3 16,6 1-1-16,-2-2-1 0,-4 3-1 0,-10-3-2 15,-2 0-5-15,-6 1-11 0,-5-1-19 16,6 3-30-16,-10 1-64 0,-2-3-142 15,-4 3 6-15</inkml:trace>
  <inkml:trace contextRef="#ctx0" brushRef="#br0" timeOffset="44541.376">6249 8195 416 0,'0'0'46'16,"0"0"8"-16,0 0 1 0,0 0-9 15,0 0-15-15,0 0-10 16,0 0-5-16,0 0-2 0,0 0 2 16,0 0-4-16,13 40 0 0,4-7-5 0,2 4 0 15,-1 4-1-15,1-1-1 0,-1 2-2 16,-1-2 0-16,0-2-1 0,-4-5 0 15,-3-10-1-15,-1 0 1 0,-5-11-2 16,-2-5 2-16,2 1 0 0,-4-8 1 16,0 0 3-16,0 0-2 0,3 0 2 0,2 0-3 15,4-8 0-15,4-15-1 0,1-7-1 16,0-3 1-16,-1-2 0 0,0 1-2 16,-3 2 1-16,1 9-1 15,-5 2 2-15,3 7-1 0,-8 8 0 0,3-1-1 16,-4 7 1-16,0-1-2 0,0 1 1 15,3 0 0-15,-1-3-1 0,9 3 1 16,3 0 0-16,8 7 0 0,5 7 0 16,-7 0 0-16,1 2 0 0,-7-6 1 15,2 1 0-15,-5-6 1 0,2 2-1 0,0-2 2 16,1 0-2-16,-1-1 1 0,0-4 2 16,1 0-1-16,-1 0 1 0,4-10 0 15,-3-5-1-15,8-7-1 0,-8-2 0 16,-1 1-1-16,-3-2 1 0,0 0-2 15,-3 6 1-15,-1-2-2 0,1 0 1 16,-2 7-2-16,4-8 1 0,-5 10-1 16,-2 6-2-16,2 0-1 0,-4 6-6 15,0-3-7-15,0 3-12 0,3 0-7 16,5 0-19-16,7 4-27 0,2 13-52 0,6 9-102 16</inkml:trace>
  <inkml:trace contextRef="#ctx0" brushRef="#br0" timeOffset="43918.761">6446 9169 645 0,'0'0'4'0,"0"0"10"16,0 0 7-16,0 0 8 0,0 0 1 15,0 0-3-15,0 0-5 0,0 0-6 16,-59 141-7-16,59-98-3 0,0 1-4 16,0 5-1-16,6-1-1 0,1-3 0 15,-1-7-3-15,-2-8-5 0,1-3-15 0,-1-10-23 16,-3-9-44-16,6 5-86 0,-2-7-112 16</inkml:trace>
  <inkml:trace contextRef="#ctx0" brushRef="#br0" timeOffset="44710.863">7246 8974 601 0,'0'0'37'0,"0"0"1"0,0 0-5 16,0 0-6-16,138 40-6 0,-97-40-9 0,1-6-3 15,5-2-7-15,-6-2-7 0,3-3-18 16,-2 5-40-16,-8-4-119 0,-11 4-116 15</inkml:trace>
  <inkml:trace contextRef="#ctx0" brushRef="#br0" timeOffset="49117.238">4707 8032 646 0,'0'0'10'0,"-120"114"3"16,74-34-4-16,15 12 1 0,12 7 2 15,11 11-1-15,8 3 2 0,10 4-1 16,17-3-6-16,17 5-1 0,13-6-6 15,16 4-4-15,11-4-7 0,10-10-28 16,13-9-55-16,1-15-127 0,4-11-65 0</inkml:trace>
  <inkml:trace contextRef="#ctx0" brushRef="#br0" timeOffset="48508.936">8991 8346 449 0,'0'0'31'16,"0"0"9"-16,0 0 10 0,0 0-2 15,0 0-8-15,0 0-11 0,0 0-8 16,0 0-8-16,0 0-3 0,0 0-1 15,-5-14-1-15,18 18-1 0,4 10-1 16,3 7-1-16,0 2-2 0,-1 2 0 16,-1 3-3-16,1 0 2 0,-2-2-1 0,0 1 1 15,-3-4-1-15,-4-8 1 16,2 2-2-16,-4-6 1 0,-2-1-1 16,4-1 2-16,-6-3-1 0,5 2 2 0,-5-6 2 15,0 0-2-15,2 2 1 0,-2-4-1 16,3 0 1-16,3-8-2 0,5-6 1 15,-7 5-1-15,5-10-1 0,-4 2 1 16,-4 4 0-16,4-8 0 0,-2 11 0 16,-1-3-1-16,-1 2 1 0,2-2-1 0,-1 0 1 15,3 0 1-15,-1 1 0 16,-2 1 0-16,3 1 0 0,-5 4 1 0,3-4-1 16,-6 5 0-16,2-1-1 15,-1 2-1-15,-2 4 0 0,0-3-1 0,0 3-1 16,4 0 0-16,-4 0 1 0,1 0-1 15,2 0 1-15,3 14 0 0,2 8 0 16,5 7 1-16,0-1-1 0,1 1 0 16,1-2-1-16,0-2 2 0,1-1-1 15,-3-10 0-15,0 0 1 0,-3-5-1 0,-3-5 3 16,3 1 0-16,0-5 1 0,3 0 0 16,5-7-1-16,-2-11 0 0,2-8 0 15,-3-2-3-15,-7-3 1 16,5 3-1-16,-9 7 0 0,2-2 0 0,-2-2 0 15,-1 9-3-15,3-5-3 0,-2 7-8 16,0 2-13-16,2 1-13 0,-3 4-19 16,5-1-33-16,-2 6-55 0,-2-2-83 15,6-3-29-15</inkml:trace>
  <inkml:trace contextRef="#ctx0" brushRef="#br0" timeOffset="48737.801">9947 8175 569 0,'0'0'21'0,"0"0"0"0,0 0 8 0,0 0 3 15,0 0-4-15,0 0-1 16,129 14-5-16,-94 18-3 0,-2 10-6 16,4 9-2-16,-3 12-6 0,-2 9-2 0,-5 10-2 15,-5 4 1-15,-9 3-3 0,-3 6 0 16,-10 2 3-16,-1 2-6 0,-16 2-3 15,-12 1-16-15,-11-1-22 0,-8-3-37 16,-9-7-73-16,-3-5-132 0</inkml:trace>
  <inkml:trace contextRef="#ctx0" brushRef="#br0" timeOffset="47577.8">8396 8727 73 0,'0'0'38'16,"0"0"2"-16,0 0 4 0,0 0 1 15,0 0 2-15,0 0-1 0,0 0-4 16,0 0-2-16,0 0 0 0,-41-70-2 16,37 67-1-16,4 3-6 0,-9 0-4 0,-4 0-4 15,-5 12-2-15,1 7-2 0,2 9 0 16,2 3-5-16,5 5-2 0,-1 3-2 16,4 3-1-16,3 2 2 15,2 2-9-15,0 3 6 0,10 0-6 0,7-5 1 16,3-3 1-16,6-6-2 0,1-4 1 15,7-5 1-15,-2-5 1 0,0-9-1 16,3-7 2-16,-3-5 0 0,4 0-1 16,1-17 0-16,-1-6 0 0,-1-5-3 15,-3-9-2-15,-5-7 1 0,-3-3 1 0,-10-4-5 16,-5-4 4-16,-8-3-5 0,-1-2 1 16,-10 1 6-16,-8-3-6 0,-8 1 4 15,-1 7-2-15,-4 5 1 0,-4 12-1 16,-2 10 1-16,2 12 0 0,-1 9 0 15,0 6 1-15,4 9-1 0,2 9 0 16,3 9 0-16,8 4 0 0,2 2-1 16,8 2 2-16,4 3-1 0,5-3 3 15,1 1-5-15,12-5 4 0,10 1-1 16,4-5-1-16,7-2 0 0,6-2-1 0,1-6-4 16,9-1-5-16,-1-3-8 0,3-3-19 15,-6-1-31-15,7-2-47 0,-8-6-63 16,0 1-91-16</inkml:trace>
  <inkml:trace contextRef="#ctx0" brushRef="#br0" timeOffset="47906.749">8949 8942 545 0,'0'0'6'15,"0"0"5"-15,0 0 3 0,0 0 2 16,0 0-2-16,0 0-6 0,0 0 0 15,109 41-2-15,-105-23 1 0,-4 3-1 16,0 6-4-16,-4 1 1 0,-11 2-1 16,1-3-1-16,1-9 1 0,2 2-1 0,5-9 1 15,2-4 2-15,2-1 2 0,2 1 2 16,0 5 1-16,6 5 3 0,11 1-2 16,2 0 1-16,4-1-2 0,2 1-2 15,4 4-1-15,-4 0-1 0,-2 3-1 16,0 2 1-16,-6 1-3 0,-3-3 0 15,-5-4 0-15,-5 0 1 0,-4 1-3 16,-1-3 0-16,-15 6 1 0,-4-8-1 16,-10-1-1-16,-1-11-3 0,-6-2-7 15,-3-3-11-15,-3-8-22 0,3-8-32 0,3-9-57 16,6-2-137-16</inkml:trace>
  <inkml:trace contextRef="#ctx0" brushRef="#br0" timeOffset="50122.183">11387 8478 387 0,'0'0'75'16,"0"0"-8"-16,0 0-9 0,0 0-10 15,0 0-12-15,0 0-10 0,0 0-6 0,0 0-8 16,0 0-1-16,14-54-3 0,-25 59 1 16,-10 16 0-16,-7 10 0 0,-1 4-2 15,-4 6 3-15,-3 3-6 0,-4 1 1 16,-4-1-1-16,3 2 1 0,-4-4-1 15,1-4 1-15,7-3-1 0,6-8 1 16,7-5 3-16,5-8-5 0,9-4 5 16,6-6-7-16,0 3 0 0,4-7 1 15,0 0 0-15,0 5 1 0,1 6 2 16,12 6 0-16,8 4-2 0,5-2 0 0,2-2-1 16,7 0-1-16,0 2-1 0,2 0 1 15,-1 2-2-15,0-3 1 0,-5 1 0 16,-4 2-1-16,0-2-1 0,-10-7-3 15,0 2-6-15,-10-3-8 0,2-1-13 16,0 1-16-16,-7-6-34 0,3 1-57 16,-5-6-150-16</inkml:trace>
  <inkml:trace contextRef="#ctx0" brushRef="#br0" timeOffset="50303.709">11722 8955 636 0,'0'0'1'0,"0"0"8"16,0 0 5-16,0 0 7 0,0 0-2 0,0 0-2 15,0 0-7-15,108 17-5 0,-63-17-7 16,5 0-18-16,2-4-27 0,-3-4-64 16,1-1-100-16,-5-3-64 0</inkml:trace>
  <inkml:trace contextRef="#ctx0" brushRef="#br0" timeOffset="50902.156">12106 8684 673 0,'0'0'5'0,"0"0"2"16,172-40 2-16,-92 25 1 0,5 1-1 16,2 0-5-16,-1-2-4 0,-6 6-9 15,-8 2-36-15,-7 1-96 0,-13 5-144 0</inkml:trace>
  <inkml:trace contextRef="#ctx0" brushRef="#br0" timeOffset="50555.254">12510 8579 652 0,'0'0'8'0,"0"0"4"0,0 0 3 16,0 0 8-16,0 0 0 0,0 0 1 15,0 0-2-15,0 0-3 0,0 0-5 16,-35 94-5-16,29-54-2 0,2 4-3 15,2 1-1-15,2 4 2 0,-2 0-6 0,2-2 3 16,-2 0-4-16,-1-3 2 16,-1-7-1-16,3-2-4 0,-4-9-5 15,1 0-12-15,1-12-13 0,2-5-29 16,1 0-48-16,0-9-156 0,-2 0-18 0</inkml:trace>
  <inkml:trace contextRef="#ctx0" brushRef="#br0" timeOffset="50752.575">12707 8646 619 0,'0'0'20'0,"0"0"8"16,0 0 3-16,0 0-2 0,0 0-8 16,0 0-4-16,0 112-5 0,0-81-2 0,0 0-3 15,4 3-3-15,1-2 2 0,-1 3-6 16,3-2 3-16,-1-3-4 0,-2-6 0 15,0-1 0-15,-2-7-3 0,-2-9-6 16,0 8-11-16,0-9-14 0,-2-1-39 16,-8-1-63-16,-10-4-151 0</inkml:trace>
  <inkml:trace contextRef="#ctx0" brushRef="#br0" timeOffset="179020.669">13283 8642 462 0,'0'0'3'0,"0"0"-9"0,0 0-1 16,0 0 3-16,0 0 3 0,0 0 3 16,0 0 4-16,0 0 4 0,171 75 5 15,-78-87 6-15,10-1 2 0,5-2 0 0,10-1 0 16,3-3-4-16,2 0-4 0,1 0-3 16,-4 0-6-16,-6 2-1 15,-12 1-4-15,-9-1 0 0,-17 2 1 16,-16 2-1-16,-13 3 0 0,-20 1 0 0,-13 6-2 15,-13-6 0-15,-2 3-2 0,-20-4 1 16,-12-3 0-16,-11 4 1 0,-6 3 1 16,-5 2 1-16,-2 2-1 0,5 1 0 15,3 1 2-15,16-4-2 0,12 4 4 16,12 0-1-16,9 0 2 0,-1 0 1 0,1 0 3 16,0 0 2-16,0 0 1 0,10 0 2 15,13 7-1-15,12 6-1 0,5-1-2 16,5 4-2-16,-1 2-2 0,-3 2-1 15,-2 2-1-15,-8 1-1 0,-8-3-2 16,-9-3 1-16,-10 4 0 0,-4 4 0 16,-8 1-1-16,-16 5-4 0,-8-1-15 15,-11-2-25-15,-5-5-92 0,-3 2-159 16</inkml:trace>
  <inkml:trace contextRef="#ctx0" brushRef="#br0" timeOffset="53644.153">5452 11345 660 0,'0'0'1'0,"0"0"6"0,0 0 4 15,0 0 3-15,0 0-2 0,126 35-2 16,-86-37-5-16,-3-6-4 0,7-2-4 16,0 1-13-16,-4 1-23 0,-4-1-51 0,-12 5-79 15,-11 0-103-15</inkml:trace>
  <inkml:trace contextRef="#ctx0" brushRef="#br0" timeOffset="53971.296">5566 11611 493 0,'0'0'33'16,"0"0"2"-16,0 0-2 0,0 0-12 15,0 0-9-15,0 0-10 0,129 24-6 16,-79-32-18-16,4-3-43 0,3-1-74 15,5 0-123-15</inkml:trace>
  <inkml:trace contextRef="#ctx0" brushRef="#br0" timeOffset="51760.997">3531 11349 451 0,'0'0'12'16,"0"0"15"-16,0 0 11 0,0 0 6 15,0 0-2-15,0 0-11 0,0 0-6 16,-67 138-9-16,61-103-3 0,6 1-6 15,0-2 1-15,0-3-3 0,10-3 2 16,4 1 4-16,-1-6-6 0,8-2 6 16,2-5-5-16,-6-5-2 0,6-9 1 15,1-2-1-15,2-9-1 0,14-11-6 16,-7-8 3-16,-2-8-6 0,-1-8 3 0,-4-1-1 16,-11-8-1-16,-3-3 3 0,-11-2-1 15,-1-1 1-15,-10-2-1 0,-7 0 2 16,-6 7 0-16,-2 4 1 0,-3 3 0 15,1 10 2-15,0 8 0 0,0 6 0 16,10 9 0-16,4 5-1 0,8 7-1 16,-1 2 0-16,-7 2 0 0,-4 12 0 15,4 7 1-15,3 4-1 0,6-5 2 16,0 4-1-16,4 5 0 0,0-1-1 16,10 9 1-16,2-3-1 0,6-6 2 0,0 0-2 15,8-3 3-15,1-3-2 0,6-5 1 16,2-6-2-16,5-4 0 0,0-6-1 15,4-1-3-15,0-3-2 0,2-12-6 16,3-2-6-16,-4 1-10 0,-4-3-19 16,-1 3-21-16,-5-3-33 0,-4 6-34 0,-12 2-69 15</inkml:trace>
  <inkml:trace contextRef="#ctx0" brushRef="#br0" timeOffset="53259.792">3834 10231 524 0,'0'0'31'0,"0"0"0"15,0 0-2-15,0 0-5 0,0 0-6 16,0 0-3-16,0 0-5 0,0 0-4 15,0 0-1-15,0 0-5 0,-53 121-3 16,61-81-5-16,-3-1-10 0,10 2-31 16,2-2-37-16,0-2-76 0,6 0-100 0</inkml:trace>
  <inkml:trace contextRef="#ctx0" brushRef="#br0" timeOffset="52158.133">4318 11246 481 0,'0'0'24'0,"0"0"12"15,0 0 5-15,0 0-1 0,0 0-4 0,-77 110-9 16,55-90-4-16,5 1-5 0,-1 2-7 16,0 2-2-16,0 3-2 0,8-2-1 15,-2-7 0-15,7 1-1 0,1-5 0 16,4-3 0-16,0 2 1 0,0-1 1 15,12 2 0-15,5-6-1 0,6 2-1 0,6-6-1 16,5-5-4-16,-1 0 0 16,5-2 1-16,-5-5-1 0,1-3 0 15,-11 4 0-15,-4-3-1 0,-5 4 1 16,-7 2-1-16,3-4 0 0,-6 5 0 0,2-2 1 16,1 2 0-16,-7 2 0 0,0 0 0 15,0 0-1-15,2 0 1 0,0 15 1 16,0 8 2-16,1 6 4 0,-3 7-4 15,1-1 4-15,3 0-6 0,1 3-1 16,0-1 2-16,4-4-3 0,-1-4 1 0,1 0-2 16,1-10-3-16,-6-7-10 15,1-5-15-15,-5-7-26 0,0 0-56 16,2 0-168-16,3-10-12 0</inkml:trace>
  <inkml:trace contextRef="#ctx0" brushRef="#br0" timeOffset="52665.195">4343 10647 654 0,'0'0'28'0,"0"0"1"0,0 0-7 16,0 0-7-16,0 0-8 0,0 0-1 15,0 0-1-15,0 0 1 0,0 0 0 16,6 4-3-16,15 22-1 0,-6-1 1 16,3 0-3-16,-1 3 3 0,-3-5 2 15,-1 0-6-15,-3-7 6 0,2-1-6 0,-4-5 1 16,-6-6 0-16,8 5 1 0,-3-6 0 16,-2-2 1-16,8-1 0 0,0-1 0 15,1-12 0-15,9-7-7 0,-6 1 7 16,-2-2-7-16,-4 7 4 0,-1-2 2 15,-4 7-1-15,-2 2 0 0,0 4-1 0,-4 3 1 16,7-2 0-16,-1 0-1 16,0-1 1-16,7 3-1 0,-1 0 1 15,-2 5 1-15,10 5 0 0,-4 1 0 16,-5-2 0-16,5 0 4 0,-5-2-3 0,-6-6 5 16,5 6-2-16,-5-5 2 0,0 0 1 15,2 2-4-15,-6-4 4 0,6-11-7 16,-1 0 3-16,3-8-1 0,-4-4-3 15,0-3 1-15,-1 3-1 0,0-1-1 16,0 10 1-16,1-2 0 0,-1 1-2 16,-3 9-3-16,8-6-3 0,-5 7-8 15,1 1-8-15,9 2-10 0,1 2-12 16,4 11-28-16,8 5-38 0,-6 3-65 16,2 4-92-16</inkml:trace>
  <inkml:trace contextRef="#ctx0" brushRef="#br0" timeOffset="55925.884">7498 10465 545 0,'0'0'41'15,"0"0"0"-15,0 0-2 0,0 0-9 16,0 0-7-16,0 0-8 0,0 0-3 15,0 0-1-15,0 0 0 0,3-20-2 16,14 40-1-16,3 9-1 0,-3-1 0 0,2 4-3 16,-2-1 2-16,1 1-2 15,4-6-1-15,-4 2 1 0,1-5 1 16,2-2-2-16,-7-9 0 0,2-2-1 16,-5-3-1-16,-3-5 1 0,4 0 1 0,3-2 1 15,3-5 0-15,4-11-2 0,-4-3-1 16,-4-1 0-16,-1-4-1 0,-3 0 1 15,-3 7-2-15,2-5 1 0,-5 10 1 16,-2 6-1-16,0-1 1 0,-2 7 0 16,0-2 0-16,0 2-1 0,8 0 0 0,7 0 0 15,4 13-2-15,4 3 2 16,-1 5 0-16,0 2 0 0,-4-2 1 0,-1-4-1 16,-2-4 1-16,-5-3-1 15,-3-6 1-15,-2 0 3 0,-5-4 0 0,8 0 2 16,2-4 1-16,2-13-1 0,5-7-2 15,-5-7-2-15,-4-8-2 0,4 0 2 16,-6-1-2-16,2-2 2 0,-2 0-1 16,1 2 0-16,1 5-1 0,0 0-2 15,0 11 0-15,1 3-5 0,-1 10-7 0,-3 6-11 16,-1 1-13-16,0 4-24 0,6 4-38 16,3 12-97-16,1 8-95 0</inkml:trace>
  <inkml:trace contextRef="#ctx0" brushRef="#br0" timeOffset="55029.755">7572 10559 400 0,'0'0'15'0,"0"0"11"0,0 0 15 16,0 0 8-16,0 0-2 0,0 0-9 16,0 0-11-16,-23-114-6 0,21 107-5 15,0-1-1-15,2 2 0 0,0 6-2 0,-3-3-1 16,3 3-2-16,0-2-2 0,0 0-1 16,0 0-4-16,0 0 0 0,0-1-2 15,0 2 0-15,0-1 0 0,0 2 0 16,0 0 1-16,0 0 1 0,12 8 0 15,-1 12 1-15,5 6-2 0,-2 7 1 16,3-3-1-16,-1 1-1 0,1 3 1 0,-4-4-2 16,5-4 0-16,-6-4 0 15,-1-4-10-15,0-5-15 0,-6-7-53 16,0 1-145-16,-5-7-75 0</inkml:trace>
  <inkml:trace contextRef="#ctx0" brushRef="#br0" timeOffset="54662.525">6916 11117 587 0,'0'0'7'0,"0"0"12"0,0 0 11 16,0 0 8-16,-122 8 2 0,90 7-6 15,2 6-10-15,3 1-3 0,10 8-9 16,3 3-2-16,8 5-4 16,6 0 1-16,0 4-2 0,6-2 1 0,11-3-1 15,6-4 0-15,4-3-1 0,4-9-1 16,5-7-2-16,5-5 0 0,4-9 0 15,-1-2-1-15,1-14 0 0,-2-8-2 16,-6-5 1-16,-7-7-2 0,-7-1-1 16,-10-6-2-16,-7-1 0 0,-6 0 0 0,-6-2 2 15,-11 4 0-15,-6 2 2 16,-7 4 1-16,-3 3 1 0,-2 9 0 0,-1 7 0 16,10 4 0-16,-1 10-1 15,0 3 1-15,1 0 1 0,-1 12-1 0,9-3 2 16,8 5-1-16,3-4-1 0,7 5 1 15,0 6 0-15,17 0 0 0,14 2 1 16,9-6-1-16,9-5-2 0,5-3 0 16,4-3-6-16,-1-4-8 0,-3-2-10 15,-5 0-3-15,-8 0-3 0,-14 0-1 0,3-2 4 16,-14-1-1-16,-8 1 7 0,1 2 5 16,-3-1 11-16,1-2 6 0,-2 2 3 15,3 1 6-15,-8 0 2 0,0 0 1 16,0 0 2-16,1 0 0 0,2 0 5 15,-2 0-1-15,-1 5 2 0,0 10-4 16,0 1-4-16,0 10-1 0,0-2-1 16,-1 4-1-16,-6 3-1 0,2-6-2 15,4-3 0-15,-2-5-2 0,2-3-1 16,1 3 1-16,0-2-1 0,0-2 1 0,4-4 2 16,5 0 0-16,5-9 1 0,9 0-2 15,2 0-1-15,-2-9 0 0,0 4-1 16,-9 0 2-16,2 3-1 0,4 2 0 15,-3 3-1-15,4 13 0 0,-5 3-1 16,0 4-1-16,-6 0 0 0,-2-4-1 0,-2 1-1 16,-3-5-1-16,1 1-3 15,-2 0-11-15,0-10-18 0,0 2-19 16,-2-8-77-16,0 0-169 0,0 0 4 16</inkml:trace>
  <inkml:trace contextRef="#ctx0" brushRef="#br0" timeOffset="56763.147">8274 11268 402 0,'0'0'47'16,"0"0"2"-16,0 0-4 0,0 0-9 16,0 0-4-16,0 0-6 0,0 0-3 0,0 0-3 15,0 0-6-15,10 0-6 0,34 3-4 16,0-1-1-16,2 0-2 0,2-2 0 15,-2 3 0-15,-2-1-3 0,-4 2 0 16,-7-2-8-16,-11 3-9 0,-9-4-21 16,-4 3-24-16,-5 1-44 0,0-1-80 0,1-1-56 15</inkml:trace>
  <inkml:trace contextRef="#ctx0" brushRef="#br0" timeOffset="56991.941">8453 11020 586 0,'0'0'10'0,"0"0"7"0,0 0 11 15,0 0 6-15,0 0-1 0,0 0-5 0,0 0-8 16,0 0-4-16,0 0-4 0,0 0 0 16,-40 141-5-16,40-96-2 0,5 4-3 15,3-1 1-15,2-2-3 0,-1 0 1 16,-1-4-3-16,-2-5-1 0,-3-10-7 15,-3-1-10-15,0-9-10 0,0-3-20 16,0 3-37-16,-3-11-69 0,3 3-119 0</inkml:trace>
  <inkml:trace contextRef="#ctx0" brushRef="#br0" timeOffset="57249.523">8949 11052 552 0,'0'0'10'0,"0"0"7"0,0 0 3 16,111-24 3-16,-88 24-5 0,-10 0-4 16,3 12-3-16,-9 4-3 0,-7 9-3 0,0 7-2 15,-17 0-2-15,-6 5-1 16,-8-2 1-16,-4 2 0 0,-2 0-1 16,3-5 2-16,3 2-3 0,7-7 1 0,6-10-1 15,8-7 1-15,8-3 1 0,2-7-1 16,0 2 1-16,14 0 0 0,14 1 0 15,5-3 0-15,9 0-1 0,0-9-4 16,2-3-9-16,2 0-23 0,-5-6-38 16,2 1-57-16,-10-4-132 0</inkml:trace>
  <inkml:trace contextRef="#ctx0" brushRef="#br0" timeOffset="57483.568">9470 11035 577 0,'0'0'29'16,"0"0"1"-16,0 0 5 0,0 0-2 16,0 0-7-16,0 0-9 0,0 0-4 15,0 0-1-15,0 0 0 0,0 0-1 0,-5-7-4 16,5 24-2-16,-1 13-3 0,1 8 0 16,0 0 0-16,0-1-1 0,0 2-1 15,1 2 0-15,4-6-2 0,-3-8-1 16,0 3-8-16,-2-12-10 0,3 1-15 15,-3 2-27-15,0-12-42 0,4 5-61 16,-3-9-106-16</inkml:trace>
  <inkml:trace contextRef="#ctx0" brushRef="#br0" timeOffset="57703.229">9792 11019 601 0,'0'0'36'0,"0"0"-4"0,0 0-5 15,0 0-2-15,0 0-4 0,0 0-2 16,0 0 0-16,0 0-5 0,0 0-3 0,0 0-4 16,-37 125-2-16,32-84-3 0,5 1 1 15,0 4 0-15,0 0-3 16,6 1 0-16,-2-5 1 0,4-7-2 16,-7-9-1-16,2-12-4 0,-2-8-7 0,-1-6-9 15,0 0-17-15,0 0-44 0,0 0-72 16,-4 0-135-16</inkml:trace>
  <inkml:trace contextRef="#ctx0" brushRef="#br0" timeOffset="57844.978">9397 10969 661 0,'0'0'6'0,"115"-22"-1"0,-43 10-1 0,0 5-1 16,1-1-6-16,-6-1-32 0,-6 1-97 15,-11-2-145-15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3:08.0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0 433 0,'0'0'-1'0,"0"0"1"0,0 0 2 0,0 0 5 16,0 0 2-16,0 0 4 0,0 0 4 15,65 127 1-15,-50-72 0 0,0 7-3 16,-1 9-2-16,-1 8-2 0,-1 10 2 16,1 10-2-16,-3 7 4 0,-1 9-2 15,-1 9-4-15,-3 5-1 0,0 9-1 16,0 1-5-16,-1 9 1 0,2 6 0 0,1 7-2 16,-2 0 2-16,4 4 1 0,-3 3-2 15,2 6 0-15,1 2 1 0,-2 4 3 16,-1 2 2-16,-2 5 4 0,0-1-2 15,0 4-6-15,1 1 2 0,-1-1-1 16,0 5-1-16,1 2 2 0,-3 2 0 16,6 0-1-16,-4-1-4 0,2 2 2 15,1-2-3-15,-2-1 2 0,4 0-2 16,-1-1 1-16,1 1 0 0,0 1-3 16,-2-4 4-16,1 1-1 0,1 1 1 0,1 1-1 15,-2-3 3-15,1 4-1 0,-1-2-1 16,-3 2 1-16,-1 2-2 0,-4 1 1 15,0 2 0-15,0 0 0 0,-4 5 0 16,-6 0 0-16,-2 0 0 0,2 6 0 16,0 2-1-16,-1 4 1 0,0 4 0 0,-1 5 0 15,-1 4 1-15,2 4 2 0,0 6 1 16,1 0 2-16,1 1-3 16,3 1-1-16,3-4 2 0,2-6-2 15,1-12 0-15,1-7-1 0,8-14-4 0,5-15 3 16,2-13-1-16,0-12-3 0,4-12 7 15,-2-7-8-15,2-10 3 0,4-7 1 16,1-6-2-16,0-5-1 0,-2-11-2 16,3-7-9-16,-6-11-8 0,2-15-12 15,-2-13-18-15,-8-18-35 0,3-12-63 0,-5-14-130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3:08.9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789 0 632 0,'0'0'-4'16,"0"0"-2"-16,0 0-1 0,0 0 1 15,0 0 1-15,0 0 5 0,0 0 0 16,0 0 2-16,0 0 1 0,-31 146 1 16,31-97 4-16,-3 6 3 0,3 7 1 15,-2 10 4-15,-1 10-1 0,2 11-4 0,-3 14 2 16,1 10-7-16,1 15 0 0,0 9 1 16,-3 11-3-16,0 11 0 0,-4 9 0 15,-4 10-2-15,2 7 2 0,-5 4-1 16,2 6 0-16,-5 1 1 0,2 8-5 15,-1 2 5-15,-1 0 0 0,2 4-4 16,3 0 6-16,1-3 0 0,2-1 1 16,1-1 3-16,0-4 1 0,-2-2-2 15,2 0-1-15,0-3-3 0,-1 4 1 16,1 0-2-16,0 6-1 0,1 2-1 0,1 8 2 16,-1 0-2-16,4 5 1 0,-3-3-2 15,3 1 0-15,-1-1-1 0,2-4-3 16,-3 1 4-16,1 4 1 0,-3-1 0 15,1 5 4-15,-1 2-5 0,-1 1 0 16,0 0 0-16,-1 0-4 0,2 1 4 16,1-2 1-16,1-5-1 0,-2 2 2 15,1-7-3-15,-1 1 2 0,0-4-2 16,1 0 1-16,2-1 1 0,-1 1 1 16,3-3-2-16,2-1 0 0,2-5-1 0,0 1 1 15,0-4 0-15,0-3 0 0,0-3 3 16,2-6-4-16,2-3 1 0,0-7 2 15,1-4-1-15,-3 0-1 0,3-7 6 16,-4 4-1-16,-1-4-1 0,3 1 1 16,-3-1 1-16,0-3-4 0,0-7 1 0,0-3 3 15,0-11-7-15,0-6 4 0,0-10-1 16,0-11-4-16,1-17 3 16,5-19-3-16,6-18-2 0,2-22-11 15,-1-17-17-15,4-27-32 0,6-23-131 0,4-43-132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3:21.2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17521-467 341 0,'0'0'45'0,"0"0"-6"0,0 0-1 0,0 0-8 15,0 0-4-15,0 0-8 0,-107 56-5 16,106-43-6-16,1 0-2 0,0 9 5 15,1-3-2-15,15 3 10 0,2-6 1 16,8-6 1-16,3-1-3 0,5-7-1 16,1-2-5-16,4-7-6 0,1-9 4 15,-2-5-8-15,-1-4 4 0,-2-2 2 0,-7-5-3 16,-2-1 1-16,-8-3-3 0,-1 0 1 16,-8-8-2-16,-3 3 2 0,-6-5-3 15,0 2 0-15,-13-3 0 0,-3 8 0 16,-4 1 0-16,0 9 0 0,-4 8-3 15,1 4 1-15,5 6 0 0,-4 7 1 16,2 4-2-16,-2 4 1 0,-8 12 1 16,7 2-1-16,1 8 2 0,5 0-1 15,6 4 2-15,2 0-2 0,5-4 2 16,1 0-1-16,3-3 1 0,0-1-1 0,0 2 1 16,9-7-1-16,2 1 2 0,1-4 1 15,0-2-1-15,6 0 1 0,-6-6-2 16,7-4 0-16,7-2-1 0,-11 0-2 15,11 0-4-15,-3 0-10 0,-6-2-12 16,4-4-29-16,-9 2-42 0,-5 0-59 0,-2 0-101 16</inkml:trace>
  <inkml:trace contextRef="#ctx0" brushRef="#br0" timeOffset="493.936">17967-387 441 0,'0'0'54'0,"0"0"-7"15,0 0-10-15,0 0-12 0,0 0-9 16,0 0-5-16,0 0-4 0,0 0-3 16,0 0-1-16,0 0-1 0,86-48-2 15,-69 48 0-15,0 0-2 0,-3 0 1 0,-1 4 0 16,-3 4 0-16,-3 1 1 0,0 5 3 16,-7 5-2-16,0 6 4 0,0 2-5 15,-7 5 1-15,-6-7 0 0,2-2 2 16,1-6 1-16,0-3-1 0,3-4 0 15,3-5 0-15,-1 1 0 0,5-6 1 0,0 0 0 16,0 0-2-16,0 2 0 16,0 1 0-16,-1-2 0 0,1 2 0 15,0 2 2-15,1 0-1 0,12 4 0 16,9-4 0-16,-8-1-2 0,12-3 0 0,-4-1 0 16,4 0-2-16,-3 0 0 0,0-7 0 15,-1 4-4-15,-7-2-4 0,6-4-6 16,-7 5-13-16,-7 3-16 0,-1-2-14 15,-6 3-24-15,0-1-29 0,0 1-35 16</inkml:trace>
  <inkml:trace contextRef="#ctx0" brushRef="#br0" timeOffset="2652.678">18342-802 447 0,'0'0'50'0,"0"0"-5"0,0 0-13 15,0 0-11-15,0 0-7 0,0 0-7 16,0 0 1-16,0 0 1 0,0 0 0 0,0 0 2 16,0 10-1-16,9 16 1 0,-1-2-3 15,0 2 1-15,0-3-2 0,-1-5 0 16,-1 0-1-16,0-6 1 0,1 1-1 15,-2-1 0-15,-2-5-2 0,2-2 1 16,-5-5-1-16,1 3 0 0,3 2 3 0,1-1 1 16,-1 0 2-16,-4-4 0 15,4 0 0-15,0 0-4 0,5-11-2 16,1-6 0-16,-2-3-1 0,1-8-1 16,-3 9 1-16,1-2-2 0,-3 8 0 0,-2 5 0 15,2-5 0-15,-3 8-2 0,2-1 1 16,-1 1-2-16,-2 5 0 0,0-2-1 15,0 2 1-15,2 0 0 0,7 0 0 16,4 0 1-16,-2 0 0 0,6 7 0 16,2 3 1-16,-8-2 0 0,8 2 1 0,-9-2 0 15,3-3 0-15,-1 4 2 0,-6-7 2 16,1 1 2-16,-1-3 5 16,7 0 2-16,4-10 1 0,1-7-2 15,-3-4-3-15,-5-2-4 0,1-4-2 0,-1 1-2 16,-4 9-2-16,2-3 0 0,-3 6-3 15,-1 0-4-15,3-2-10 0,-6 8-24 16,2 2-46-16,-3 6-111 0,0-3-117 16</inkml:trace>
  <inkml:trace contextRef="#ctx0" brushRef="#br0" timeOffset="-7641.062">15256 404 206 0,'0'0'2'0,"0"0"1"0,0 0 2 15,0 0 6-15,0 0 11 0,0 0 14 16,0 0 12-16,0 0 2 0,0 0-1 16,-7 4-12-16,34 5-9 0,9 1-8 15,5-3-4-15,7 0-4 0,2 0-2 0,4-3-4 16,1 1 0-16,0 0-3 0,-5-1-1 16,-2 1-2-16,-9-1 0 0,-12-2-1 15,-3 3 0-15,-10-4-1 0,-8-1-5 16,3 3-6-16,-9-3-15 0,0 0-25 15,0 0-33-15,2 0-37 0,-2 2-50 0</inkml:trace>
  <inkml:trace contextRef="#ctx0" brushRef="#br0" timeOffset="-7371.759">15661 201 367 0,'0'0'36'0,"0"0"-6"15,0 0-5-15,0 0-3 0,0 0 1 16,0 0-2-16,0 0-1 0,0 0 3 0,0 0-2 16,-129-11-2-16,94 24-3 0,-1 1 1 15,1 4-3-15,2-2 0 0,2 3-3 16,1-2-3-16,5-1-2 16,8-3-1-16,5-1-2 0,6-4-1 0,2-3 1 15,1 0 0-15,3 2-1 0,0 8 2 16,11 4-1-16,8 4 1 0,6-4 0 15,8 0-3-15,4-2-2 0,7 0-1 16,3 1-10-16,0 7-25 0,0 0-56 16,-4 4-117-16,-7 1-74 0</inkml:trace>
  <inkml:trace contextRef="#ctx0" brushRef="#br0" timeOffset="4539.105">17014 459 512 0,'0'0'24'0,"0"0"5"0,0 0 2 15,0 0-4-15,0 0-3 0,0 0-3 16,0 0-2-16,0 0-3 0,0 0-1 15,-12 0-4-15,46 0-3 0,8 0-3 16,2 0-3-16,-3 0-2 0,-2-5 0 0,-11 4-1 16,-5 1-2-16,-6-3-4 0,-10 3-9 15,0 0-20-15,1 0-33 16,0 0-61-16,-2 0-149 0</inkml:trace>
  <inkml:trace contextRef="#ctx0" brushRef="#br0" timeOffset="4783.968">17572 281 512 0,'0'0'2'0,"0"0"4"0,0 0 5 0,0 0 4 16,0 0 0-16,115-9-1 0,-100 13-4 16,1 9-4-16,-5 5-3 15,-5-8-1-15,-2 12-2 0,-4 4 0 0,0-2 0 16,-8 10 1-16,-5-4-1 0,-3-2 3 15,1-1 0-15,0-1-2 0,5-8 2 16,3-7-6-16,6-4 3 0,1-7-1 16,0 4 2-16,0 0 2 0,14 0-2 15,12-2-2-15,6-2-19 0,17-6-28 0,-1-6-71 16,7-5-139-16</inkml:trace>
  <inkml:trace contextRef="#ctx0" brushRef="#br0" timeOffset="3583.05">16460-102 387 0,'0'0'47'15,"0"0"2"-15,0 0-1 0,-111 12-6 16,84 4-8-16,6 10-7 0,2 1-7 0,2 9-4 16,6 6-5-16,2 4-2 0,2 6-1 15,6 4-3-15,1 3 2 0,0-3-4 16,4 1 1-16,6 0 2 0,4-5-5 15,6-4 4-15,-1-4-6 0,2-1 1 16,2-8 2-16,0-2-2 0,1-4 1 0,2-1-1 16,-4-8 0-16,-3-4-1 0,-8-7-2 15,-5-6-3-15,-6-3-3 0,0 0-2 16,0 0 0-16,3 0-4 16,-2 0-11-16,-1 0-11 0,0 0-10 0,0 0-8 15,0 0-8-15,-13-3-20 0,2-5-21 16,-10-2-81-16</inkml:trace>
  <inkml:trace contextRef="#ctx0" brushRef="#br0" timeOffset="4105.922">16659-120 591 0,'0'0'25'0,"0"0"-3"16,0 0 0-16,0 0-4 0,0 0-5 16,0 0-6-16,0 0-4 0,0 0-2 15,0 0-1-15,-106-54 1 16,71 62 0-16,-1 5 0 0,0 2 0 0,2 0 1 15,6-3 0-15,6-2 0 0,12-3 0 16,6-3 2-16,4-4 0 0,-3 0 0 16,3 0 0-16,-1 0 1 0,-2 0 0 15,3 2 1-15,-2 0 1 0,2 9 0 16,0-2 0-16,0 4 0 0,0 9 0 0,0-8-2 16,2 7 2-16,2 4-3 0,0 5 1 15,1 9-1-15,-1 4 1 0,-1 4-1 16,-3 6 0-16,0 1-1 0,0 5 1 15,0 1-1-15,0 1-3 0,0-2 3 16,0-2-4-16,1-7 2 0,3-2 2 0,1-6-2 16,-1-5 1-16,-3-8 0 0,4-7 0 15,-2-8-1-15,-3-6 0 16,1 8 0-16,2-8 0 0,-3 0-2 16,1 1 2-16,-1-9-1 0,0 0 1 0,0 0 0 15,3 1-1-15,4 4 0 0,0-3-2 16,12 0-6-16,8-2-13 0,7-9-20 15,12-3-29-15,-1-2-65 0,4 1-157 16</inkml:trace>
  <inkml:trace contextRef="#ctx0" brushRef="#br0" timeOffset="5358.088">18080 234 497 0,'0'0'7'0,"0"0"7"16,0 0 7-16,0 0 4 0,0 0-3 15,0 0-7-15,137-23-4 0,-86 22-7 16,9 1-5-16,-2-3-11 0,2 3-30 15,2 0-52-15,-4 0-71 0,-1 0-92 16</inkml:trace>
  <inkml:trace contextRef="#ctx0" brushRef="#br0" timeOffset="4996.842">18237 222 582 0,'0'0'6'15,"0"0"2"-15,0 0 8 0,0 0 4 16,0 0 2-16,0 0-2 0,0 0-5 0,0 0-5 16,0 0-4-16,-14 73-1 0,14-42-2 15,0 3-3-15,7-2 1 0,-2-1-3 16,4 0-1-16,-3-1-6 0,1-8-10 15,-2 0-14-15,0-8-23 0,-4-6-21 16,11 5-26-16,-7-10-41 0,8 1-83 16</inkml:trace>
  <inkml:trace contextRef="#ctx0" brushRef="#br0" timeOffset="5196.931">18449 216 547 0,'0'0'33'0,"0"0"-7"0,0 0-7 15,0 0 0-15,0 0-3 0,0 0 1 16,0 0-4-16,0 0-4 0,0 0-5 16,0 0-1-16,-47 135-1 0,47-105-2 0,12 1 1 15,-2-3 1-15,2 0-2 0,-3-11 1 16,1 3-2-16,-4-10-10 16,-4-4-10-16,3 1-19 0,-5-7-23 15,0 0-50-15,0 0-78 0,0 0-62 0</inkml:trace>
  <inkml:trace contextRef="#ctx0" brushRef="#br0" timeOffset="5510.408">18970 490 466 0,'0'0'21'16,"0"0"3"-16,0 0 2 0,0 0-5 15,0 0-2-15,0 0-10 0,-9 116-4 16,13-103-5-16,1 0-12 0,2 0-17 0,-6-7-42 16,9 2-55-16,-3-4-124 0</inkml:trace>
  <inkml:trace contextRef="#ctx0" brushRef="#br0" timeOffset="5827.241">19815 149 545 0,'0'0'10'0,"0"0"2"15,0 0 3-15,0 0 4 0,0 0 0 0,0 0-7 16,0 0-5-16,0 0-4 0,0 0-3 15,111 20 1-15,-101-3-1 0,-6 7-1 16,-4 0 0-16,0 4 0 0,-4 8 1 16,-3-8 0-16,-2-3 3 0,1-8-3 15,1-6 1-15,5-6-1 0,-1 3-1 0,3-4 2 16,0 2 0-16,3 2 0 0,12 2 1 16,6-5-1-16,10-2-1 0,5-3-13 15,4 0-27-15,1-9-36 0,5-6-55 16,1-5-110-16</inkml:trace>
  <inkml:trace contextRef="#ctx0" brushRef="#br0" timeOffset="6396.776">20307 13 601 0,'0'0'12'15,"0"0"6"-15,0 0 1 0,0 0 0 16,132-13-7-16,-92 4-7 0,4 1-4 16,-1-2-12-16,0-3-31 0,1-1-54 15,-7-3-161-15,3 2-19 0</inkml:trace>
  <inkml:trace contextRef="#ctx0" brushRef="#br0" timeOffset="6037.557">20459 36 660 0,'0'0'23'0,"0"0"0"0,0 0 3 15,0 0-6-15,0 0-5 0,0 0-7 16,0 0-3-16,0 0-1 0,0 0 1 15,-3 5 0-15,3 21-1 0,0 10-3 16,3 2 2-16,2-1-4 0,-3 1 0 16,0 0-4-16,1-11-12 0,-2-1-11 0,-1 2-20 15,0-12-34-15,0 10-52 16,0-11-79-16,0-9-53 0</inkml:trace>
  <inkml:trace contextRef="#ctx0" brushRef="#br0" timeOffset="6231.239">20692 144 565 0,'0'0'13'0,"0"0"11"15,0 0 9-15,0 0 0 0,0 0-8 16,0 0-9-16,0 0-5 16,0 0-5-16,-16 130 0 0,16-101-3 15,0 1-1-15,6-2-1 0,-1-8 0 0,3-1-2 16,-4-7-4-16,-3-5-11 0,3-1-17 15,-4-6-34-15,0 0-68 0,-1 0-139 16</inkml:trace>
  <inkml:trace contextRef="#ctx0" brushRef="#br0" timeOffset="6688.324">20847-184 570 0,'0'0'5'0,"0"0"10"0,0 0 10 0,0 0 4 15,0 0 2-15,0 0-8 16,0 0-6-16,0 0-5 0,122-61-6 16,-99 70-1-16,4 8-1 0,-2 2-1 0,-5 4-1 15,-3 7 3-15,0 3-2 0,-4 6 1 16,-2 6-1-16,2 2 1 0,-1 4-3 15,-5 5 2-15,2-2-2 0,-1 4 1 16,-1-2-2-16,-4 2 3 0,1-5-1 16,-4 2 2-16,0-2 3 0,0-4-4 0,0-3 2 15,-1-3-5-15,-5-8 2 0,-1-12-1 16,-1-7 0-16,-5-2-2 16,-3-7-10-16,-11 4-22 0,-9-7-60 15,-4-4-174-15,-9-3-43 0</inkml:trace>
  <inkml:trace contextRef="#ctx0" brushRef="#br0" timeOffset="-10770.232">15930 1966 561 0,'0'0'33'15,"0"0"-15"-15,0 0-3 0,0 0-1 16,0 0 1-16,0 0 1 0,0 0-2 15,-33 127-7-15,33-76-1 0,9-1-3 16,2 0 1-16,9-6 1 0,-1-5 3 0,3-2 0 16,4-7 2-16,-3-5 6 0,1-7-5 15,-7-8 5-15,2-6-4 16,3-4-9-16,4-10 3 0,8-12-8 16,-3-9 2-16,-2-4 1 0,-3-7-2 0,-4-2 1 15,-4-4-2-15,-9-1 2 0,-3 0-1 16,-6 0-1-16,0 1 0 0,-8 4 2 15,-7 7-5-15,-2 3 4 0,-1 10-1 16,4 8 0-16,-4 6 0 0,6 5-3 16,-4 5 2-16,-5 3-2 0,2 14 3 0,-2 6 0 15,6 4 1-15,7-6-1 0,6 1 1 16,2 3 1-16,2-1 0 0,12 2 1 16,5-1 1-16,5-9-1 0,0-2 0 15,7-3-2-15,1-5-3 0,-1-2-13 16,3-1-12-16,-2-3-26 0,-10 0-30 15,0 0-46-15,-8 0-53 0,-1-3-62 16</inkml:trace>
  <inkml:trace contextRef="#ctx0" brushRef="#br0" timeOffset="-10472.907">16599 2134 465 0,'0'0'26'0,"0"0"11"0,0 0 3 0,0 0-5 15,-34 108-3-15,23-85-9 0,-5 0-5 16,5 1-7-16,-1 0-2 0,4-7-4 0,2 5 2 16,2-10 3-16,2-5-5 15,-1 9 7-15,3-11-4 0,0 2-2 16,3 4 7-16,3-9 2 0,8 0 1 0,8-2-3 16,-1 0-4-16,-1 0-7 0,-7-2 3 15,0 0-1-15,-8 2-1 0,2-4-2 16,8 4 0-16,-5 4 5 0,2 8-6 15,6 7 7-15,-4-1-7 0,-6-2 0 16,1 0-1-16,-1 2-4 0,-2-7-2 0,-2 3-8 16,1-9-12-16,-2 2-16 0,-2-1-23 15,0 0-44-15,4 3-62 0,-5-9-106 16</inkml:trace>
  <inkml:trace contextRef="#ctx0" brushRef="#br0" timeOffset="-10180.863">16609 1552 537 0,'0'0'44'0,"0"0"-10"0,0 0-3 15,0 0-12-15,0 0-5 0,0 0-8 16,0 0-1-16,0 0 1 0,0 0-4 16,0 0 4-16,-27-3-5 0,27 31 0 15,0-2 1-15,0 8-1 0,0-3-2 0,7-3-3 16,-2-8-4-16,-3 2-12 0,3-8-15 16,-1 0-30-16,7 8-40 0,-5-10-46 15,4 5-99-15</inkml:trace>
  <inkml:trace contextRef="#ctx0" brushRef="#br0" timeOffset="-9974.321">16880 1556 577 0,'0'0'43'0,"0"0"-5"0,0 0-8 16,0 0-9-16,0 0-6 0,0 0-5 15,0 0 1-15,0 0-3 0,0 0-2 16,0 0-4-16,-4 71-3 0,8-43-2 0,4 0-10 16,0-3-12-16,-1-4-31 0,3 0-51 15,2-5-129-15,3 3-45 16</inkml:trace>
  <inkml:trace contextRef="#ctx0" brushRef="#br0" timeOffset="9877.535">18442 2071 419 0,'0'0'2'0,"0"0"9"16,0 0 6-16,0 0 3 0,114-5-2 15,-85 1-5-15,2-1-10 0,0 2-14 0,-5 1-25 16,-2 2-37-16,-7 0-37 16,-4 2-58-16</inkml:trace>
  <inkml:trace contextRef="#ctx0" brushRef="#br0" timeOffset="10007.979">18485 2346 399 0,'0'0'52'0,"0"0"-11"0,0 0-9 15,0 0-14-15,0 0-10 0,112-31-7 16,-66 19-6-16,3-4-15 0,0 0-29 0,0 0-45 16,-1 0-64-16,-3 0-67 15</inkml:trace>
  <inkml:trace contextRef="#ctx0" brushRef="#br0" timeOffset="9707.406">17371 2088 342 0,'0'0'68'0,"0"0"-5"0,0 0-1 0,0 0-11 16,0 0-9-16,0 0-9 0,-12-110-9 16,12 110-6-16,-3-2-7 0,3 2-5 15,0-1-3-15,0 1 0 0,0 0 0 16,4 3 0-16,9 13 2 0,1 3-2 15,3 7 0-15,-3-1-1 0,4 5 0 0,-4-4 0 16,2 4-1-16,-2 0 0 16,-1-2 0-16,1-4-1 0,-6-6 2 15,2-1-1-15,-2-6 0 0,-3-1 0 16,4 0 1-16,-8-5 1 0,3 1 3 0,-4-6 4 16,0 0 6-16,0 0-1 0,8 0-3 15,-3-11-3-15,4-7-5 0,1-9 0 16,-2-3-2-16,0-1 1 0,-3-1-2 15,0 9 1-15,-1-2 0 0,-3 11-1 16,2 5 0-16,-2 4 0 0,-1 5-2 0,0-2-1 16,0 2-1-16,3-3 0 0,-3 3 0 15,6 0 1-15,7 0 2 16,1 10-1-16,8 7 1 0,-4 4-2 16,3 0 1-16,1 0 0 0,-2 0 1 0,-2-2 0 15,4-5 2-15,-8-3-2 0,2-2 1 16,-5-4 1-16,2-3 0 0,0 3 1 15,-8-5 0-15,11 0 1 0,-3 0-1 16,-2-7 1-16,6-5 0 0,-2-2 0 16,-4-4-2-16,-1 2 0 0,-4-3-1 0,1 4-1 15,-6-2 0-15,4 0 0 0,-3 2-2 16,3-2 0-16,-4 0-4 0,2 2-3 16,-3 9-7-16,1-1-8 0,-1 7-11 15,3-5-13-15,0-2-23 0,4-5-34 16,6-4-47-16,0 0-99 0</inkml:trace>
  <inkml:trace contextRef="#ctx0" brushRef="#br0" timeOffset="10464.229">19492 1878 530 0,'0'0'40'0,"0"0"-1"0,0 0-3 0,0 0-5 16,0 0-4-16,0 0-4 0,0 0-3 15,0 0-5-15,-90 111-2 0,90-80-4 16,0 3 0-16,8-3-2 0,4-4 2 16,4-2 0-16,0-4 1 0,1-3-2 15,-3-9 0-15,3 0-2 0,5-9-2 0,0 0 1 16,10-4-4-16,-4-10 0 0,1-9 0 16,-2-3-1-16,-3-5-2 0,-2-3 1 15,-8-1-5-15,-3-3 0 16,-6-1-3-16,-5-1 0 0,-5 2-2 0,-10 4 3 15,-8 3 1-15,-1 5 2 0,-8 5 2 16,-1 7 2-16,1 5 0 0,0 8 1 16,2 1-2-16,6 6-1 0,3 8 2 15,6-1-1-15,7 4 1 0,4-5 1 16,4 5 1-16,2 4 1 0,13-1 1 0,7 2-2 16,6-5-1-16,7-2-1 0,2-6-4 15,7 0-8-15,1-2-15 0,-1-4-30 16,4 0-45-16,-5-3-68 0,1 3-114 15</inkml:trace>
  <inkml:trace contextRef="#ctx0" brushRef="#br0" timeOffset="11275.784">20117 1914 417 0,'0'0'45'0,"0"0"12"0,0 0 2 16,0 0-12-16,0 0-12 0,0 0-12 16,0 0-5-16,0 0-4 0,0 0-2 0,0 0-1 15,-48 52-1-15,42-40-1 0,-1 1-1 16,1 8-2-16,-1-6 0 0,-2 5-1 16,4 1-2-16,0-5 1 0,0 5 1 15,1-7-4-15,1 0 1 0,1 3-1 16,-1-10-2-16,3 1 2 0,0-2 1 15,0 3 0-15,0-1 2 0,0 5 0 16,3-6 3-16,-1-4-2 0,6 6 1 16,-1-7-1-16,5-1-2 0,1 3 1 15,1-4-1-15,3 3 0 0,0-3-1 0,0 2-1 16,2-2 0-16,-1 0-1 0,1 0 0 16,1 0 0-16,-5 0 0 0,5 0 1 15,-13 0 0-15,2 0 0 0,-2-2-2 16,-1 2 2-16,0-3-2 0,2 3 1 15,-8 0 0-15,0 0 0 0,0 0-1 16,3 0 1-16,-2 0 1 0,2 0 0 16,-1 0-1-16,1 0 1 0,-2-1-3 15,-1 1 2-15,0 0 0 0,3-3-1 16,-3 3 1-16,0-1-2 0,0-1 2 0,0-5-2 16,0 2 0-16,-7-8 1 0,1 3-3 15,2 6 3-15,-3-4 0 0,4 4 1 16,-2 0 1-16,3-1-1 0,-3 2 1 15,1-1 0-15,0-1-1 0,2 1 0 16,2 4-2-16,-3-2 2 0,3 2 1 0,-4-6-1 16,1-3 1-16,0 2 0 15,2 3-1-15,1 4 0 0,-3-1 0 16,3 1-1-16,0-3-1 0,0 1 2 16,0 0 0-16,0 0 0 0,0 1 1 0,0-3-1 15,0 3-1-15,0-7 1 0,0 0-1 16,0-1 1-16,0-4 1 0,0 7 0 15,3 0-1-15,-2-9 1 0,2 9 0 16,-3-1 0-16,2-8-2 0,-2 7 1 16,0 0 1-16,0 2-2 0,0-3 3 0,0 1-1 15,0-1-1-15,0 4 2 0,0-2-3 16,0 1 1-16,-2 0-1 16,2-1 1-16,0 7-1 0,0-2 1 0,-3 2 1 15,3-2-2-15,0 0 0 0,0-1-2 16,-1 2-2-16,1-1-2 0,0 0-1 15,0-2-3-15,0 4-3 0,0 0-5 16,0 0-3-16,0-3-9 0,0 3-12 16,0-1-20-16,0 1-21 0,0-3-29 15,0 3-14-15,0-2-8 0,0 2 5 0</inkml:trace>
  <inkml:trace contextRef="#ctx0" brushRef="#br0" timeOffset="12104.781">20387 1777 513 0,'0'0'56'0,"0"0"-6"16,0 0-11-16,0 0-11 0,0 0-9 16,0 0-4-16,0 0-6 0,0 0-1 15,0 0-2-15,-42-37 0 0,24 43 1 0,-4 7-1 16,4 0 1-16,1 5-1 0,0 0 2 16,-2 4 1-16,2-1-4 0,-2 3 1 15,-2 2 0-15,2-1-3 0,-2 3 2 16,3 3-2-16,-1-3 0 0,2 6-1 15,3-6 2-15,-1 2-2 0,4-3 2 16,2-9-1-16,4 3 0 0,3-7-1 16,2 2 0-16,0-2 1 0,0 1 0 15,5 1 1-15,0-5-1 0,12 2 0 16,3-7 0-16,7-4 0 0,12-2 0 0,1 0-3 16,1-11 1-16,1-3-1 0,-4-3-1 15,-2-4 1-15,-5 1-1 0,-4 1 1 16,-4 0 0-16,-6 4 0 0,-7 6 1 15,-3 3 0-15,-3 2 0 0,-1 0 1 16,2 0-2-16,-5 4 1 0,0-3-2 0,0 3-1 16,0 0 2-16,0 0 1 15,2 3 2-15,3 14-1 0,-1 5 2 16,2 5-2-16,1 1 0 0,-1-1-1 16,-2-1 0-16,1 0-2 0,3 1 2 0,-3-7-2 15,0-2-1-15,0 3 2 0,-2-5-12 16,3 3-8-16,-3-6-19 0,-2-7-21 15,2 1-33-15,-3-7-90 0,0 0-111 16</inkml:trace>
  <inkml:trace contextRef="#ctx0" brushRef="#br0" timeOffset="11595.979">20271 1836 397 0,'0'0'65'0,"0"0"-13"15,0 0-12-15,0 0-9 0,0 0-7 16,0 0-5-16,0 0-1 0,0 0-6 16,0 0-1-16,0 0-2 0,-60-81-1 15,42 86 4-15,-8 7 2 0,3 8 0 16,2 1 1-16,2 6 0 0,1 2 0 0,2 5-4 16,2 1 0-16,4 2-4 0,1 0-3 15,5-2 0-15,4-5 0 0,0-2-2 16,6-6 3-16,7-1-2 0,1-4 2 15,6-2-1-15,3-5-2 0,-6-5 0 16,3 1-3-16,-5-5 3 0,1-1 0 0,1 0-1 16,-3 0 1-16,2 0-1 15,-10 0 0-15,4-7-1 0,-3 4 1 16,-3-1-2-16,2 1 0 0,-6 3 0 16,3-5-1-16,-2-2-2 0,1 1-4 0,0-1-7 15,-2 7-10-15,0-2-8 0,0-6-15 16,0 0-18-16,0-1-29 0,0-5-50 15,-2 7-88-15</inkml:trace>
  <inkml:trace contextRef="#ctx0" brushRef="#br0" timeOffset="12350.344">20126 1327 723 0,'0'0'23'0,"0"0"-2"0,0 0 4 0,0 0-7 16,0 0-3-16,0 0-5 0,0 0-4 16,0 0-1-16,0 0-1 0,0 0-1 15,-12 76-2-15,21-41 3 0,1 3-8 16,3-1-3-16,-1 0-24 0,1 0-46 15,0-4-118-15,-4-7-125 0</inkml:trace>
  <inkml:trace contextRef="#ctx0" brushRef="#br0" timeOffset="13296.531">20650 1485 585 0,'0'0'35'0,"0"0"-4"0,0 0 2 15,0 0-7-15,0 0-8 0,0 0-9 16,0 0-5-16,0 0-2 0,0 0-1 0,-17-21 6 16,17 21-6-16,0 14 7 15,3 1-6-15,3 5 0 0,2-3 1 16,-2-4 0-16,3 4-2 0,-2-6 0 16,-2-4 1-16,4 4-2 0,-8-6 4 0,4 0 0 15,-5-5 4-15,0 0 1 0,0 0 3 16,3 3 2-16,-2-3-1 0,2 0-2 15,2 0-2-15,3 0-6 0,2-8-1 16,2-8-1-16,-2 5 1 0,3-2 0 16,-7 4 0-16,-2 5-6 0,1 0 4 0,-5 4-1 15,0-3 0-15,0 3 5 0,11 0-5 16,5 0 1-16,6 3 0 0,8 5 0 16,-7 4 0-16,-6-5 1 0,0 1-1 15,-7-4 1-15,0 1 2 0,3 1 2 16,-9-4 4-16,2-1 4 0,-6-1 1 15,7 0-1-15,3-5-2 0,7-9-3 16,2-7-2-16,-5-2-7 0,-1-5 4 16,-2 1-5-16,-4-2 2 0,1 6-2 15,-7 2-7-15,2 6-11 0,-3 7-14 0,0-7-31 16,0 9-85-16,-4-1-164 0,-1 7-15 16</inkml:trace>
  <inkml:trace contextRef="#ctx0" brushRef="#br0" timeOffset="16974.421">16077 4284 289 0,'0'0'25'0,"0"0"16"0,0 0 11 15,0 0 3-15,0 0-5 0,0 0-11 16,0 0-8-16,0 0-5 0,0 0-9 16,-40 113 1-16,26-90-5 0,1 2 0 0,3 3-3 15,-3-1-3-15,5 1-3 0,-1 0-1 16,3-1-1-16,2-6 4 0,3 4-2 16,1-8 2-16,0 2-3 15,0-2-3-15,0-3 2 0,4-1 1 0,3-3 0 16,10 1 1-16,5-5-1 0,-4 0 0 15,9-4-1-15,0-2 0 0,5 0 0 16,6-4-2-16,-5-1 1 0,-3-4 1 16,-10 4-3-16,0-2 1 0,-10 2 1 15,-5 1-3-15,3 2 2 0,-8 2-2 0,1-7 0 16,2 2 0-16,-2-3 0 0,-1-4 1 16,0 6 1-16,0-9-1 0,-1 3 1 15,-3 4-1-15,-4-4 2 16,7 8 1-16,-3-3 0 0,2 4 1 0,2 3 0 15,0-2 1-15,0 2 0 0,-4 0 3 0,0 0 1 16,-3 12 0-16,1 12-1 16,2 4-2-16,-1 11-2 0,4-2-1 15,1 3-2-15,0-2-1 0,0-3-5 16,0-8-7-16,3-1-15 0,5 1-31 0,1-12-73 16,4 12-156-16</inkml:trace>
  <inkml:trace contextRef="#ctx0" brushRef="#br0" timeOffset="17683.526">16195 3658 323 0,'0'0'60'0,"0"0"-3"0,0 0-9 16,0 0-12-16,0 0-13 0,0 0-5 15,0 0-1-15,0 0 0 0,0 0 0 16,-38 9-6-16,28 19-1 0,3 2-6 16,1 2-2-16,2-1 1 0,2-8-4 0,-1 3 1 15,3 0-1-15,0 2-7 0,0 0-8 16,0-3-19-16,5-2-21 0,-1-7-32 16,6 4-27-16,-1-9-57 0</inkml:trace>
  <inkml:trace contextRef="#ctx0" brushRef="#br0" timeOffset="18217.355">16478 3685 429 0,'0'0'61'0,"0"0"-6"0,0 0-14 15,0 0-15-15,0 0-10 0,0 0-6 16,0 0 0-16,0 0 2 0,0 0 2 16,0 0 2-16,0 0-3 0,10 17-2 15,2 4-6-15,1 0-1 0,-3-1 0 16,3 1-1-16,0 0-1 0,-5-7 0 0,0 3-1 16,3 0 0-16,-5-6-1 0,4 5 2 15,-3-7-1-15,-6-4 1 0,3-2 3 16,-4-3-1-16,0 0 2 0,8 0-2 15,4 0 1-15,4-10-2 0,1-5-1 16,-4 1 0-16,-3-4 0 0,-1 2 0 0,-4 3 0 16,0 1-1-16,-1 8 1 15,-4 4-2-15,3-8 0 0,-2 5-1 16,2-3-1-16,1 2 0 0,-4 4 0 16,0-2 2-16,9 2 0 0,2 2 0 0,11 11-1 15,3 1 2-15,-2 0 0 0,-3 2 1 16,-3-7 4-16,-5-4 1 0,-7-1 2 15,-5-4 4-15,6 0 1 0,10-4-1 16,-2-10-4-16,4-10-2 0,-5-3-2 16,-4-2-1-16,-4-3 1 0,0 11-4 0,-2-3 1 15,-2 7-2-15,2-3 0 0,-3 4-1 16,0 8 0-16,1 0-3 16,-1 8-4-16,0-3-9 0,0 3-9 15,2-2-9-15,-2 0-3 0,3 2-10 0,1 0-19 16,4 15-30-16,2 8-45 0,3 7-65 15</inkml:trace>
  <inkml:trace contextRef="#ctx0" brushRef="#br0" timeOffset="16456.731">15548 4202 222 0,'0'0'40'0,"0"0"7"15,0 0 4-15,0 0-5 0,0 0-9 16,0 0-3-16,-98 128-6 0,98-96-3 16,0-2-2-16,5 3-5 15,13 2 1-15,0-3-3 0,3-2 0 0,2-3 0 16,3-4 0-16,1-4 0 0,0-6 0 15,-6-6-3-15,2-6 0 0,2-1-2 16,0-6-2-16,7-10-2 0,-7-7-2 16,-2-5-1-16,-6-6-2 0,-7-3 0 15,-1-2-3-15,-8-6 2 0,-1 1 0 0,0-2-4 16,-8 0 5-16,-4 4-5 0,-1 1 2 16,-4 4 1-16,3 5-1 0,-3 2 1 15,0 6-2-15,4 6 1 0,7 9-1 16,-4 4 0-16,3 2-1 0,-7 3-1 15,-3 0 2-15,0 12-2 0,-3 4 3 16,5 4-3-16,4-5 0 0,2 4 3 16,5 4 0-16,3-9 1 0,1 12 0 15,0-3-1-15,0 0 2 0,10 4 3 16,5-4-5-16,1-3 5 0,5-4-8 0,2-4 1 16,4-2-4-16,3-3-11 0,-7-1-13 15,4-3-31-15,5-3-34 0,-5 0-50 16,10 4-78-16</inkml:trace>
  <inkml:trace contextRef="#ctx0" brushRef="#br0" timeOffset="18577.51">17256 4374 465 0,'0'0'33'0,"0"0"12"15,0 0 2-15,0 0-2 0,0 0-7 16,0 0-9-16,0 0-5 0,0 0-7 15,0 0-4-15,108 21-5 0,-59-21 0 16,1-3-3-16,-2-2 0 0,-2-2 0 0,-6 2 0 16,-10 4-3-16,-8-2-2 15,-4 3 0-15,-13 0 0 0,4 0-2 0,-9 0-3 16,0 0-2-16,0 0-7 16,1 0-7-16,2 0-12 0,-1 0-16 0,0 0-29 15,-2 0-38-15,2 0-52 0,1 0-82 16</inkml:trace>
  <inkml:trace contextRef="#ctx0" brushRef="#br0" timeOffset="20941.222">15294 3532 471 0,'0'0'30'0,"0"0"5"16,-129-8 4-16,89 31-2 0,4 15-4 16,8 14-6-16,6 19-9 0,9 9-5 15,8 13-10-15,5 5 4 0,4 3-3 16,14-1-3-16,8-2 2 0,10-5-5 0,8-4-9 16,10-5-13-16,2-10-38 0,6-6-62 15,4-16-150-15</inkml:trace>
  <inkml:trace contextRef="#ctx0" brushRef="#br0" timeOffset="20324.829">18945 3718 324 0,'0'0'72'15,"0"0"-2"-15,0 0-10 0,0 0-11 16,0 0-11-16,0 0-7 0,0 0-7 0,0 0-6 16,0 0-4-16,0 0-4 0,-27-50-4 15,24 49-2-15,3 1-1 0,0 0 2 16,0 0 2-16,0 0 0 0,0 14 0 15,0 7 0-15,6 7-1 0,3 0-1 16,-1 2 0-16,4-3-2 0,-2 2 0 0,2-1-1 16,-2-2 2-16,3-1-1 15,-4-8 2-15,-1 0-2 0,-2-8 0 0,-2-5 0 16,5 4 0-16,-5-3 0 16,0-2 0-16,1 2 3 0,-5-5 0 0,0 0 2 15,5 0-1-15,5-8-2 0,3-12-2 16,4-4-1-16,-7-6-1 0,2 2 1 15,-7-3-1-15,1 9 0 0,1-2-1 16,-5 12 2-16,0 4-1 0,0 2 0 16,-2 6 1-16,0-3-2 0,0 3 0 0,3-2-3 15,-3 0-2-15,1 0 2 0,-1 2 0 16,3 0 1-16,3 0 3 0,4 6-1 16,5 7 0-16,4 10 0 0,-1-5 1 15,1 2-2-15,-2-6 3 0,-3-4 0 16,-1-2 2-16,0-5 3 0,0 1 0 15,-7-4 0-15,8 0-1 0,-1 0 0 16,-1-4-1-16,6-7-2 0,-6-3 1 16,-4 4-3-16,3-7 0 0,-5 4-1 15,-2-2 0-15,2-1-2 0,1 3-1 0,-3 0-3 16,-3 8-4-16,4 0-5 0,-5 5-8 16,0-2-13-16,0 2-14 0,3-2-31 15,7 2-40-15,-2-2-57 0,6 2-95 16</inkml:trace>
  <inkml:trace contextRef="#ctx0" brushRef="#br0" timeOffset="20543.996">19516 3532 565 0,'0'0'27'0,"0"0"8"16,0 0 1-16,0 0-5 0,0 0-4 15,0 0-7-15,0 0-4 0,132 88-6 16,-96-36-4-16,-1 13-2 0,2 10-2 0,-2 11-1 16,-8 9 2-16,-4 5-2 0,-11 5-7 15,-10 2-9-15,-6 1-19 16,-21 4-32-16,-10-3-43 0,-18-12-69 16,-8-4-99-16</inkml:trace>
  <inkml:trace contextRef="#ctx0" brushRef="#br0" timeOffset="19064.5">18164 4161 529 0,'0'0'40'16,"0"0"3"-16,0 0-6 0,0 0-7 16,0 0-12-16,0 0-2 0,0 0-5 15,0 0 0-15,0 0 3 0,0 0-8 0,-30 100 5 16,30-65-7-16,9 0 1 0,2 1 1 16,1-1-2-16,0-3 1 0,1 0-2 15,-3-11 1-15,2-4-2 0,-7-8 1 16,0-4-1-16,-1 2 2 0,2-7 0 15,9 0 1-15,5-12-2 0,7-6-3 16,-3-8 0-16,-4-2-2 0,0-6-1 16,-5-2-1-16,-5-5-2 0,-2 1 4 15,-2-2-5-15,-3 0 6 0,-3 1 0 16,0 0-3-16,-3-1 3 0,-7 3-3 0,-4 1 2 16,-3 7 1-16,-2 6 0 0,5 8 0 15,-8 7-1-15,1 6 0 0,-2 4 0 16,-4 1 1-16,6 12 1 0,2 4 0 15,9-5-1-15,-1 6 1 0,5 4 0 16,2-8 2-16,2 13 0 0,2-6 0 0,0 2 0 16,8 1 1-16,7-3 0 0,4-3 1 15,4-1-2-15,2-2-2 16,4-3-5-16,-2-1-6 0,0 0-6 16,-7-2-14-16,-2-4-26 0,5 3-49 0,-9-2-70 15,12 3-101-15</inkml:trace>
  <inkml:trace contextRef="#ctx0" brushRef="#br0" timeOffset="19604.776">18583 4380 415 0,'0'0'66'0,"0"0"4"15,0 0-14-15,0 0-16 0,0 0-13 16,0 0-8-16,0 0-7 0,0 0-2 15,0 0-5-15,14-5-1 0,-12 4-1 0,1 1 1 16,-2-3 0-16,8 3 2 16,-2-4 2-16,9 2 2 0,6-1-3 15,4-2 0-15,0 3-4 0,-4 0 0 16,-4 0 0-16,0 2 0 0,1 0 1 0,-2 0-1 16,1 0-2-16,-3 0 0 0,0 2-1 15,-3 7 0-15,-1-4 0 0,-5 6 0 16,-1-1 2-16,-5 3-1 0,0 6 1 15,0 0-1-15,-7 6 1 0,-6-2-2 16,-4-1 2-16,0-3-1 0,-1 2 1 0,5-7-1 16,-1 2 0-16,5-7 1 0,5-6 0 15,0 4-1-15,4-7 1 16,0 0-2-16,0 0 2 0,0 2-2 16,0 0 1-16,-2 0 1 0,2 5-2 0,4 0 2 15,5 0-2-15,9 2-6 0,7-8-8 16,5-1-12-16,7 0-10 0,1-6-21 15,2-2-38-15,-3-6-63 0,3 4-118 16</inkml:trace>
  <inkml:trace contextRef="#ctx0" brushRef="#br0" timeOffset="22488.868">21550 3953 437 0,'0'0'61'0,"0"0"0"0,0 0-6 16,0 0-13-16,0 0-9 0,0 0-5 15,0 0-6-15,0 0-4 0,0 0-4 0,0 0-5 16,-9-72-3-16,9 72 2 16,0 0 1-16,0 0 0 0,0 17 1 15,0 11-4-15,3 7 0 0,3 1-4 16,2-2 1-16,1-2-2 0,0-2 0 0,-4 0 0 16,4-1 0-16,-5-10-2 0,3 2 0 15,-4 0-2-15,1-7-6 0,3 7 0 16,-5-8-15-16,1-6-5 0,-2-2-12 15,2 0-21-15,-2 1-17 0,2-3-39 16,-1 4-56-16,1-7-75 0</inkml:trace>
  <inkml:trace contextRef="#ctx0" brushRef="#br0" timeOffset="22744.881">21762 3916 537 0,'0'0'36'0,"0"0"3"0,0 0-3 15,0 0-7-15,0 0-8 0,0 0 0 16,0 0-3-16,0 0 2 0,0 0-3 16,0 0-2-16,-3 58-5 0,8-25-1 0,0 2-2 15,3 0 0-15,-4 0-2 0,2 1 2 16,-2-3 0-16,0-1-6 0,0-9 4 16,1 0-6-16,-4-9 1 0,2-9 0 15,-2 4 2-15,-1-9-3 0,0 0-1 16,0 0-2-16,3 3-4 0,-3-1-3 15,0 0-4-15,2 0-15 0,-2-2-33 16,0 0-54-16,2-2-77 0,0-17-99 16</inkml:trace>
  <inkml:trace contextRef="#ctx0" brushRef="#br0" timeOffset="21840.945">20347 3890 381 0,'0'0'56'0,"0"0"2"16,0 0-7-16,0 0-7 0,0 0-12 0,0 0-11 15,0 0-6-15,0 0-5 0,0 0-5 16,0 0-1-16,-19-9 0 0,19 9 3 15,0 0 0-15,0 7 0 0,13 7 1 16,-3 0-3-16,4-2 1 0,2 0-1 16,-5-6 0-16,6 6-2 0,-8-4 0 0,-5-7-1 15,2 4-1-15,-2-3 1 0,0 2-1 16,1-3-1-16,-1 4 2 0,-4-5-1 16,0 0 2-16,0 0 0 15,3 9 1-15,1-3-1 0,-2 2 2 0,0 5 0 16,-2-5-1-16,0 7-1 0,0 8 1 15,0-10-2-15,-2 9 1 0,-7 1-1 16,0 1 1-16,-5 9 4 0,1-4-7 16,-1 2 7-16,-3 1-7 0,3-2 1 15,-3-3 0-15,0 0-1 0,1-4 0 0,4-8 1 16,1 2 0-16,4-7-2 0,3-7 1 16,-5 8-1-16,8-6-4 0,-4-1-4 15,3 2-10-15,2-6-8 0,-2 0-22 16,2 0-63-16,0 0-99 0,0-6-81 15</inkml:trace>
  <inkml:trace contextRef="#ctx0" brushRef="#br0" timeOffset="22205.782">20856 3963 512 0,'0'0'20'0,"0"0"9"0,0 0 2 0,0 0-4 16,0 0-6-16,112-33-10 0,-85 33-2 15,5 9-5-15,-7 5-1 16,-8-4-3-16,-5 6 1 0,-8-1 0 16,-4 2-1-16,0 10 0 0,-14-2 2 0,-9 8-3 15,-4-5 3-15,-3-3-2 0,6-1 1 16,1-4 3-16,6-5-3 0,8-4 1 15,1-3-2-15,4-4 1 0,-1 1 0 16,4 0 2-16,1-5 0 0,0 0 2 16,0 5-1-16,0-1 0 0,10 5 0 0,7-4-4 15,-4 0 1-15,10-1-1 0,1-2 2 16,3 1-1-16,1-3-2 0,-1 4-4 16,1-4-5-16,-1 0-13 15,1 0-15-15,-1 0-31 0,3 0-36 0,-3 0-33 16,12 0-53-16</inkml:trace>
  <inkml:trace contextRef="#ctx0" brushRef="#br0" timeOffset="22957.311">21365 3877 588 0,'0'0'19'15,"0"0"11"-15,0 0 10 0,0 0 3 0,0 0-4 16,0 0-11-16,112-49-7 16,-45 32-4-16,10 2-8 0,4 3-2 15,2-3-2-15,-7 4-1 0,-9-1 0 16,-12 3-3-16,-11 2 0 0,-14 2 1 0,-14 3-5 16,-7 2-2-16,-9 0-8 0,0-3-14 15,0 3-28-15,0 0-50 0,0 0-147 16,0 0-54-16</inkml:trace>
  <inkml:trace contextRef="#ctx0" brushRef="#br0" timeOffset="28779.35">16823 5228 358 0,'0'0'65'0,"0"0"-6"0,0 0-6 16,0 0-12-16,0 0-11 0,0 0-9 15,0 0-4-15,0 0-1 0,0 0-6 16,0 0 0-16,-30-23-5 0,25 39-1 15,3 11 0-15,2-1-4 0,-3 10 1 16,3-3 0-16,0 1 0 0,0-3-3 16,0-6-2-16,0 2-11 0,0 6-22 15,0 1-57-15,0 8-135 0,0-13-47 0</inkml:trace>
  <inkml:trace contextRef="#ctx0" brushRef="#br0" timeOffset="29413.725">17091 5306 438 0,'0'0'60'15,"0"0"-7"-15,0 0-10 0,0 0-10 0,0 0-11 16,0 0-6-16,0 0-5 0,0 0-4 15,0 0-4-15,-59 8-1 0,46 12-2 0,5 4 0 16,2 4-2-16,2-2-3 16,0 6-13-16,4 1-23 0,0 1-48 15,0 1-72-15,0-10-106 0</inkml:trace>
  <inkml:trace contextRef="#ctx0" brushRef="#br0" timeOffset="30025.64">17354 5776 434 0,'0'0'63'0,"0"0"-4"16,0 0-8-16,0 0-12 0,0 0-14 0,0 0-10 15,0 0-6-15,0 0-2 0,0 0 3 16,0 0 0-16,-18-17 1 16,22 41 0-16,3 6-3 0,5 2 0 15,0 0-4-15,-2-3 2 0,3-1-1 0,-3-4 1 16,-3-4 0-16,0-4-1 0,-2-5-1 15,-2-5-1-15,1 0-1 0,-4-6 1 16,0 0-1-16,0 0 2 0,1 2 2 16,2-2-2-16,3 0 1 0,4-2-3 15,1-13 0-15,4-5-2 0,-6-5 0 0,0-2 1 16,-2 10-1-16,-1-4 0 0,-3 8 0 16,-2 5 0-16,1 2 1 15,-2 6-2-15,0-3 0 0,0 3-1 16,2-1-2-16,-2-3 2 0,2 4 0 0,-2 0 2 15,8 0-1-15,4 5 1 0,3 10 0 0,7 5 0 16,-4-3 0-16,0 3 0 16,0-4 0-16,-5-1 1 0,0-2 0 15,-5-5 0-15,1 0 0 0,1 0 0 16,-6-4 1-16,0 1 2 0,-4-5 3 0,0 0 2 16,0 0 1-16,2 0-1 0,5 0-1 15,-1-9-4-15,2-10-2 0,1 1-1 16,-4-3-1-16,3-2 0 0,-4-1 0 15,3-6-2-15,2-1 1 0,-1 7-2 16,-1 6 0-16,-1-1-4 0,0 6-8 16,1 1-12-16,-2 1-16 0,0 4-21 15,5-1-37-15,5 3-50 0,-2 4-109 16</inkml:trace>
  <inkml:trace contextRef="#ctx0" brushRef="#br0" timeOffset="25904.693">16167 5921 320 0,'0'0'40'0,"0"0"-3"15,0 0-2-15,0 0 3 0,0 0 1 16,0 0-5-16,0 0-8 0,0 0-5 16,-74 123-4-16,71-76-9 0,3 1 2 0,0 3-6 15,4-4 1-15,6 0 1 0,6-6 0 16,2-4 1-16,1-5 1 0,4-4 1 16,-1-5 0-16,3-9-1 0,-7-4-2 15,2-7-1-15,4-3-1 0,-1-8 0 16,6-8-1-16,-2-10-1 0,0-8-1 15,-1-8-3-15,-4-4 1 0,0-5-2 16,-8 2 1-16,-5-5 1 0,-5-1-4 16,-4-1 4-16,0 0-5 0,-4 4 3 15,-9 4 2-15,-6 4-1 0,-2 6-1 0,-6 7 0 16,-5 8 1-16,-3 8 0 16,-2 9 1-16,-3 6 0 0,3 6 1 0,-2 13 0 15,8 3 0-15,7 5 0 0,4 4-2 16,8-1 3-16,8 5-1 0,4 0 2 15,1-4-2-15,16-1 2 0,8-4-2 16,5-4 1-16,2-4 3 0,8-1-3 16,0-2 3-16,3-4-6 0,0-5-5 15,1-2-20-15,-1-4-36 0,-2 0-64 16,-5 0-141-16</inkml:trace>
  <inkml:trace contextRef="#ctx0" brushRef="#br0" timeOffset="26537.284">16827 6065 225 0,'0'0'64'0,"0"0"14"15,0 0 4-15,0 0-14 0,0 0-21 16,0 0-10-16,0 0-11 0,0 0-3 15,0 0-4-15,0 0-6 0,-26 55 2 16,18-35-4-16,-2 8-1 0,-3 0 0 16,0-2-3-16,2 1-1 0,-2 3-1 0,-1-1-1 15,1 1-3-15,0 3 2 0,3-1 0 16,-2-1-1-16,7-1-2 0,0-4 2 16,3 0-2-16,2-1 1 15,0-2-1-15,4 6 2 0,3-12-1 0,3 0 1 16,4-7 3-16,-2-1-2 0,6-1 1 15,5-7-1-15,4-1-3 0,7 0 2 16,2 0 0-16,-3-9-1 0,1 0 2 16,-1-3-4-16,-2 1 4 0,-4-2-3 15,-5 5 0-15,-4 2-2 0,-5 0-3 0,-7 3 0 16,1 2-4-16,-7 1-5 0,0 0-7 16,0 0-10-16,1 0-11 0,2 0-15 15,-2 0-12-15,2-3-16 16,-1 3-4-16,1 0 7 0,-2 0 15 0,0 0 23 15,2 0 23-15,-3-2 17 0,0 2 11 0,0 0 14 16,0-8 11-16,0 1 11 16,-8-7 14-16,-2-7 1 0,-3 2-2 15,3 0-2-15,-1-1-3 0,1 3-7 16,1-3-8-16,-1 3-4 0,-1 1-7 0,5 5-4 16,2 6-1-16,2 0-2 0,2 5-3 15,-3-2-2-15,3 2-2 0,-1 0-3 16,-3 0 0-16,-1 11 0 0,1 13 2 15,0 11-1-15,4 9-2 0,0 8-2 16,0 3-3-16,0-1 0 0,0-2-3 16,4-4 2-16,0-4-6 0,1-15-6 15,0 3-15-15,4-3-26 0,1-4-85 16,3 10-164-16,-5-10 15 0</inkml:trace>
  <inkml:trace contextRef="#ctx0" brushRef="#br0" timeOffset="30537.791">18328 6201 396 0,'0'0'38'0,"0"0"12"0,0 0 4 15,0 0-11-15,0 0-14 0,0 0-12 16,0 0-8-16,0 0-4 0,0 0-3 0,121 20-1 16,-89-23-4-16,-1-1-1 15,-11-1-11-15,6 1-22 0,-9 4-53 16,-2 0-65-16,2-4-109 0</inkml:trace>
  <inkml:trace contextRef="#ctx0" brushRef="#br0" timeOffset="30684.482">18351 6441 445 0,'0'0'10'0,"0"0"8"15,0 0 4-15,0 0-3 0,0 0-8 16,0 0-8-16,135-18-9 16,-86 8-25-16,1-4-52 0,2-2-79 15,-2-2-78-15</inkml:trace>
  <inkml:trace contextRef="#ctx0" brushRef="#br0" timeOffset="31101.215">19103 5914 421 0,'0'0'17'0,"0"0"17"15,0 0 14-15,0 0 2 0,0 0-9 16,0 0-13-16,0 0-12 0,0 0-2 15,0 0-1-15,-89 130-5 0,99-96 4 16,5-2-4-16,4-4 1 0,4-5 0 16,0-5-1-16,3-5 0 0,-6-3 0 15,4-6-1-15,3-4-2 0,1-4-2 16,3-10 0-16,-2-8 1 0,-8-3-7 0,-2-6 5 16,-6-2-6-16,-7-4 1 0,-4 0 1 15,-2-1 0-15,-4-1 0 0,-10-1 1 16,-8 3 1-16,-3 1-3 0,-4 2 2 15,-3 6-1-15,1 3 3 0,8 11-2 16,0 6 0-16,7 6 0 0,2 2-1 16,-8 5 1-16,8 8 0 0,-3 9 1 15,7-4 0-15,4-1-1 0,3 4 2 16,3 0 0-16,0 6 0 0,10-3 2 16,6-4-1-16,0-3 0 0,8-2-1 0,3-2-2 15,5-3-3-15,1-3-6 0,3 0-12 16,2-1-18-16,-5-5-31 0,5 3-46 15,-13-2-51-15,5 1-94 0</inkml:trace>
  <inkml:trace contextRef="#ctx0" brushRef="#br0" timeOffset="32912.517">19246 5190 591 0,'0'0'36'0,"0"0"-11"0,0 0 4 15,0 0-2-15,0 0-9 0,0 0 2 0,0 0-11 16,0 0-3-16,0 0-1 16,-57 116-4-16,57-85 0 0,0 3-2 15,9-3-5-15,-1 0-21 0,1 3-54 16,1-5-206-16,1 2-19 0</inkml:trace>
  <inkml:trace contextRef="#ctx0" brushRef="#br0" timeOffset="31584.842">19585 5983 351 0,'0'0'65'0,"0"0"7"0,0 0-12 15,0 0-11-15,0 0-17 0,0 0-5 16,0 0-5-16,0 0-4 0,0 0-1 16,0 0-3-16,-11 9 0 0,1 0-2 15,-4 1-2-15,0 2 0 0,-2 5-2 0,2 2 1 16,1 2 1-16,0 4-7 0,3 0 6 16,1 1-7-16,4-10 0 0,-2 5 2 15,1-2-2-15,2-4 1 0,-1 7-2 16,4-12 1-16,-2-3-1 0,3 8 1 15,0-6 0-15,0 4 1 0,4 1 0 0,5-6-1 16,-1 2 2-16,7-7-1 16,-3 3-1-16,7-6 0 0,8 0-1 15,-1 0-1-15,7 0 0 0,-11-6 0 16,0 2 0-16,1-1 0 0,-8 1 0 0,8-2-1 16,-9 1 1-16,-8 3 1 0,3 0-1 15,-5-1 0-15,3-1 1 0,-3 1 0 16,2 1 0-16,-6 2 1 0,0 0-1 15,0 0-1-15,1 0 0 0,-1 0-1 16,0 0 1-16,3 0 0 0,-3 0 0 0,0 0 3 16,0 2 0-16,0 15 0 0,-3-3 0 15,1 11-1-15,-1 2-1 16,1 0 0-16,2 8-1 0,0-4 1 16,0 0-2-16,0-8-1 0,5 2-5 0,-4-8-8 15,3 3-14-15,0-2-20 0,-2-10-44 16,1 3-93-16,-3-11-115 0</inkml:trace>
  <inkml:trace contextRef="#ctx0" brushRef="#br0" timeOffset="32356.001">19604 5199 350 0,'0'0'63'16,"0"0"4"-16,0 0-8 0,0 0-11 15,0 0-18-15,0 0-5 0,0 0-7 0,0 0-2 16,0 0-6-16,0 0-2 16,-27-67-2-16,27 67-1 0,-3-3 2 15,3 3-2-15,0 0 1 0,0 0-1 16,0 0 3-16,0 0-4 0,0 0 1 0,0 16-2 16,0-2-1-16,3 9-2 0,3-1 3 15,1-1-1-15,3 9 2 0,-2-2-1 16,2-1-1-16,2 0 3 0,-1 0-1 15,2 2 1-15,0-1-2 0,-1-3 1 16,3 0-2-16,-7-7 1 0,2-1-1 0,-3-6-1 16,-5-4 2-16,2-2 0 0,-4-5 1 15,0 0 2-15,0 0 2 16,3 4 3-16,-2-4 2 0,2 0 0 16,3 0-2-16,2-6-3 0,5-12-5 0,2-10-3 15,-3-1 2-15,1 0-2 0,-1-1 2 16,-1 3 0-16,-1-1-2 0,-1 10 1 15,-1-1 0-15,-4 8-1 0,-2 6 1 16,2-2 0-16,-4 7-2 0,0-2 0 16,0 2-1-16,3-2-1 0,-3 2 0 0,1-2 2 15,5 2-1-15,5 2 3 0,2 12-2 16,3 5 1-16,0 2-1 0,-2 2 0 16,-1-3 0-16,1-2 1 0,-1 3 0 15,-3-6 1-15,0 0-1 0,-2-6 0 16,1 2 1-16,-1 0-1 0,0-2-1 15,-1 0 0-15,-3-5 2 0,0 1-1 16,-4-5 3-16,0 0 0 0,0 0 1 16,3 0 0-16,3 0 2 0,1 0-3 15,0-9 1-15,6-9 0 0,-2-5-1 0,1-9-2 16,1-2 1-16,-1 3-2 0,1-2 1 16,-3 1-2-16,3 4 1 0,-4 7 2 15,-1-3-8-15,-4 11 6 0,-2 6-10 16,2-1-3-16,-4 8-13 0,0-1-20 15,0 1-37-15,0 0-72 0,0 0-150 0</inkml:trace>
  <inkml:trace contextRef="#ctx0" brushRef="#br0" timeOffset="33517.759">20261 6054 481 0,'0'0'36'16,"0"0"8"-16,0 0-1 0,0 0-3 16,0 0-8-16,0 0-6 0,0 0-2 15,0 0-7-15,0 0-1 0,0 0-4 16,90-19-1-16,-42 11-1 0,2 4-4 0,3-4 0 16,-4 4 0-16,-7-1-1 0,-10 4 2 15,-4-2-4-15,-12 2-1 0,-9 1 0 16,2 0-1-16,-9 0 1 0,0 0-2 15,0 0 1-15,1 0-1 0,0-2 0 16,2 2 0-16,-1 0-5 0,1 0-11 16,-2 0-20-16,2 0-38 0,-2 0-65 15,-1 0-155-15</inkml:trace>
  <inkml:trace contextRef="#ctx0" brushRef="#br0" timeOffset="39116.641">21047 5739 186 0,'0'0'53'15,"0"0"-1"-15,0 0-6 0,0 0-7 16,0 0-9-16,0 0-4 0,0 0-3 16,0 0-2-16,0 0 0 0,-9-24 1 15,9 20-2-15,0 3-2 0,0-2-2 0,0 2-4 16,0-2-3-16,0 1-2 0,0 2-1 16,0-2-2-16,0 2 1 0,0 0 2 15,0 0 2-15,0 16 0 0,0 12-1 16,-3 5-1-16,-2 1 0 0,-7 1 0 15,1 1-2-15,-6-3 0 0,2 1-1 16,-2-3 1-16,0-1-1 0,0-3-1 16,1-2 3-16,1-2-2 0,5-5 3 15,0-2-6-15,3-6 2 0,1 1-4 16,-1 2 2-16,4-9 1 0,0 2-1 0,3-6-1 16,-1 0 1-16,1 0-2 0,0 2 1 15,0 8 1-15,0-1 1 0,0 5 1 16,7 3 0-16,8-4 1 0,-2 0-1 15,6-4 0-15,4-6-2 0,2-2 1 16,7-1-1-16,-4 0 1 0,2 0 0 0,-1 0-1 16,-2-4 0-16,-9-2-1 15,4 0 0-15,-8 2 0 0,2 0 1 16,-1-1-1-16,-8 3 0 0,2 1 0 16,-3-2 0-16,1 0 0 0,-2 2 0 0,1 1-1 15,-6 0-1-15,0-2 0 0,0 2-3 16,3 0-2-16,-2 0-6 0,-1 0-13 15,0 0-17-15,3 0-21 0,-3-3-33 16,0 3-27-16,0-4-50 0</inkml:trace>
  <inkml:trace contextRef="#ctx0" brushRef="#br0" timeOffset="39458.06">21111 5992 437 0,'0'0'49'0,"0"0"-4"0,0 0-7 0,0 0-8 15,0 0-7-15,0 0-2 0,0 0-3 0,0 0-1 16,0 0 0-16,0 84-7 16,0-42 2-16,0-4-7 0,0 6-1 15,0-7-2-15,0 1-1 0,1-1 0 16,2-3-2-16,-2-9 2 0,2-2-3 0,-1-6 0 16,1-2-3-16,-2-1-7 0,-1-7-17 15,3 1-26-15,-3-8-40 0,0 0-62 16,0 0-108-16</inkml:trace>
  <inkml:trace contextRef="#ctx0" brushRef="#br0" timeOffset="40220.71">21236 5688 491 0,'0'0'29'0,"0"0"6"0,0 0 7 16,0 0-1-16,0 0-6 0,0 0-8 15,0 0-1-15,0 0-7 0,0 0-3 16,101-48-2-16,-46 39-4 0,7 0-1 16,5-1-2-16,2-1-1 0,-2 2 0 0,-4 1-1 15,-6 1-1-15,-12 1-1 0,-13-1-1 16,-7 2-1-16,-8 3 0 0,-11-1 0 16,3 1-2-16,-9 2-2 0,0-2-3 15,0 2-7-15,1 0-12 0,2-1-16 16,-2 1-48-16,2 0-68 0,-3 0-133 15</inkml:trace>
  <inkml:trace contextRef="#ctx0" brushRef="#br0" timeOffset="39725.776">21420 5647 453 0,'0'0'24'15,"0"0"12"-15,0 0 7 0,0 0 1 16,0 0-5-16,0 0-12 0,0 0-6 16,32 112-8-16,-21-67-2 0,0 4-6 0,2-2 0 15,0 1-3-15,0-2 1 0,0-1 2 16,-1-2-4-16,0-5 3 0,1-2-5 16,-5-2 0-16,-2-12 0 0,-2-7-1 15,-4-2-1-15,0-4-7 0,0-5-10 16,0 6-18-16,0-7-25 0,-1 1-48 15,-3 1-56-15,-6-5-90 0</inkml:trace>
  <inkml:trace contextRef="#ctx0" brushRef="#br0" timeOffset="43397.559">21603 5797 282 0,'0'0'-98'0,"0"0"-86"0</inkml:trace>
  <inkml:trace contextRef="#ctx0" brushRef="#br0" timeOffset="39970.238">21710 5732 470 0,'0'0'46'0,"0"0"-7"16,0 0-5-16,0 0-11 0,0 0-3 15,0 0 0-15,0 0 2 0,0 0-3 0,0 0-6 16,0 0-2-16,-5 113-2 16,5-73-4-16,0 0 2 0,0 2-4 15,5-3 1-15,0 4 3 0,4-4-5 16,-2 1 6-16,0-4-7 0,-3-10 1 0,-1-11-2 16,-1-5 0-16,0-3-1 0,-2 0-3 15,2-1-1-15,-2-6-9 0,0 0-19 16,0 0-40-16,0 0-53 0,-4-8-91 15,-5-5-53-15</inkml:trace>
  <inkml:trace contextRef="#ctx0" brushRef="#br0" timeOffset="48684.511">16372 7812 475 0,'0'0'54'0,"0"0"-4"0,0 0-10 16,0 0-10-16,0 0-11 0,0 0-7 15,0 0-3-15,0 0 0 0,0 0 1 16,-16-28-1-16,16 35-2 0,0 7 0 15,6 5-3-15,3 5 1 0,1 2 3 16,1 1-4-16,-4-1 3 0,5-1-6 0,-2-1 0 16,0-1-2-16,-2-5 2 15,1-1 0-15,-1-8-1 0,-2 3 1 16,2 0-1-16,0-4 0 0,0 3 1 16,-6-7 0-16,2 2-1 0,-4-6 0 0,0 0 1 15,0 0 0-15,1 3 0 0,-1-2 1 16,3-1-1-16,-3 2 0 0,0-2 1 15,2 0 0-15,-2 2-1 0,0-2-1 16,2 0 0-16,-2 3 0 0,0-3-1 16,0 0 1-16,0 0-2 0,0 0 0 0,0 0-3 15,0 0-1-15,0 0-7 0,0 0-8 16,0 0-13-16,0 0-25 0,0 0-36 16,0 0-45-16,0 0-122 0</inkml:trace>
  <inkml:trace contextRef="#ctx0" brushRef="#br0" timeOffset="49337.511">16723 7749 432 0,'0'0'49'0,"0"0"-2"15,0 0-10-15,0 0-6 0,0 0-9 16,0 0-1-16,0 0-4 0,0 0-1 15,0 0-3-15,0 0-2 0,11 100 1 16,1-70-2-16,-1-1 2 0,2-1-5 0,-2-2 3 16,-1-5-7-16,-1 0 0 0,-5-8 0 15,2 0 0-15,-2-1-1 0,-1-8 1 16,1 2 1-16,-4-6 1 16,0 0 0-16,7 0 0 0,9-1-2 0,4-10 1 15,6-8-1-15,-8-4-4 0,-4-2 6 16,2-3-6-16,-6 1 4 0,-4 10-2 15,2-3 1-15,-3 7 0 0,-3 6 1 16,3 2 0-16,-5 5-2 0,0-4-2 16,0 4 1-16,1 0 0 0,2 0 1 0,7 0 0 15,4 0-1-15,5 14 1 16,6 1-1-16,-2 1 1 0,-1 0 0 0,-4 0 3 16,4-2-5-16,-10-3 6 15,3-1-6-15,-7-1 4 0,-4-7-2 0,2 3 2 16,-6-5 2-16,0 0 1 0,4 0 2 15,2 0-3-15,3-9 2 0,2-8-7 16,-7 4 3-16,2-8-4 0,0-2 2 16,-3 9-1-16,2-9 0 0,0 1-1 15,-1 8 1-15,3-9-2 0,-4 11 1 0,0 3 0 16,-2 4-4-16,-1 5 0 0,0-4-7 16,0 4-7-16,3 0-8 0,-2-1-10 15,4 1-10-15,3 6-23 0,1 12-44 16,1 10-75-16,-2 2-82 0</inkml:trace>
  <inkml:trace contextRef="#ctx0" brushRef="#br0" timeOffset="49521.774">17284 8611 495 0,'0'0'33'0,"0"0"7"16,0 0 4-16,0 0-9 0,0 0-10 15,129 23-11-15,-85-31-7 0,0-5-5 16,3 3-2-16,5-3-4 0,-5 0-3 0,1 1-17 16,-2 4-30-16,-6 0-61 0,-2 3-102 15,-14 3-47-15</inkml:trace>
  <inkml:trace contextRef="#ctx0" brushRef="#br0" timeOffset="49926.921">18012 8342 478 0,'0'0'40'0,"0"0"7"0,0 0 1 15,0 0-14-15,0 0-9 0,0 0-8 16,0 0-2-16,0 0-2 0,-63 119-3 16,71-92 2-16,8 0-3 0,5-2 0 15,7-1 0-15,1-8-1 0,3-4-2 16,1-5 1-16,2-7-1 0,1 0-2 15,-2-10-1-15,-1-11-2 0,1-9 1 16,-5-3-2-16,-4-7 2 0,-2-4-2 16,-6-5 1-16,-5 2-1 0,-5-4 0 15,-6 2 0-15,-1 0 0 0,-4 0-1 0,-10 1 2 16,-8 3-1-16,-5 7-4 0,-1 6 4 16,-7 9-5-16,3 9 3 15,-3 7 0-15,4 7 2 0,3 7 4 16,2 14-6-16,3 4 6 0,5 1-5 0,5 6 1 15,4 2 1-15,8-3-1 0,1 1 0 16,5-1-1-16,13 0 2 0,1 0-1 16,10-5 0-16,4-3-1 0,4-2 1 15,6-3-2-15,-2-8-5 0,3 4-8 16,-4-5-9-16,-3-4-18 0,-5 2-31 0,-8-5-51 16,-10 2-90-16,-8-2-55 0</inkml:trace>
  <inkml:trace contextRef="#ctx0" brushRef="#br0" timeOffset="45420.508">15699 7717 227 0,'0'0'66'0,"0"0"-3"16,0 0-8-16,0 0-9 0,0 0-6 15,0 0-4-15,0 0-7 0,0 0-5 0,0 0-6 16,0 0-1-16,-101-66-1 0,72 84 0 16,2 9 1-16,-1 9 1 0,1 12-1 15,-2 10 4-15,-2 12-2 0,1 12-5 16,1 11 3-16,4 4-7 0,2 11-2 15,6-2-1-15,8-4-5 0,8-4 3 16,1-7-6-16,10-9 2 0,11-9 3 16,4-6-6-16,6-11 6 0,5-8-4 15,3-8-2-15,4-8-4 0,1-12-15 16,2-1-21-16,-5-10-77 0,-1-3-172 0,-8-6-13 16</inkml:trace>
  <inkml:trace contextRef="#ctx0" brushRef="#br0" timeOffset="47899.988">15808 8400 292 0,'0'0'45'15,"0"0"2"-15,0 0 1 0,0 0-7 16,0 0-5-16,0 0-9 0,0 0-8 16,-69 107-3-16,69-81-6 0,0 6-1 0,0 6-4 15,6-5-1-15,7-3 0 0,1-3 2 16,4-5-1-16,1-2 1 0,5-5 1 16,-8-7-1-16,7-4-1 15,2-4 0-15,1 0 0 0,10-7-2 0,-5-11 1 16,-2-5-1-16,-2-4-1 0,-2-8-2 15,-2-6 1-15,-6-5-2 0,-3-2 2 16,-5-4-1-16,-5-1 2 0,-4 3-1 16,0 4 0-16,-5 0 0 0,-8 6 2 15,-3 5-1-15,-2 4 1 0,-5 4 2 0,6 13 1 16,-6 4 0-16,0 6-1 0,0 4-2 16,-7 6 0-16,6 9 0 0,1 8-2 15,6 2 2-15,3 4-1 16,5 1-1-16,5 1 0 0,4 1 1 0,0-2-1 15,4 0 1-15,8 1-1 0,5-5-1 16,4-4 0-16,2 0 0 0,7-6-2 16,3-1-3-16,2-2-9 0,1-4-16 15,0-8-38-15,-4 1-57 0,0-2-98 16</inkml:trace>
  <inkml:trace contextRef="#ctx0" brushRef="#br0" timeOffset="48236.746">16399 8532 417 0,'0'0'21'0,"0"0"17"16,0 0 8-16,0 0 0 0,0 0-8 16,0 0-10-16,0 0-10 0,-41 115-1 0,32-94-5 15,1 4-2-15,2-6-3 0,0 2 1 16,-1 1-1-16,6-9-1 0,-4 10 2 15,3-8-2-15,2-8 1 0,0 7-2 16,0-7-1-16,0-1 1 0,8 2 0 16,-1-6-2-16,8 0 0 0,7-1-1 0,-7 3 1 15,10-1-1-15,-3 1 0 0,-2 7-2 16,2 2 2-16,-6-4-1 0,-4 6 1 16,-4 2 2-16,-1-4-3 15,-1 6-1-15,-2-6-1 0,-4-8-1 0,0 11-2 16,0-7-2-16,0 1-8 0,-1 6-11 15,-3-12-22-15,1 3-39 0,-6-7-84 16,3 0-108-16</inkml:trace>
  <inkml:trace contextRef="#ctx0" brushRef="#br0" timeOffset="51927.236">20521 7887 416 0,'0'0'55'0,"0"0"-1"0,0 0-10 0,0 0-14 15,0 0-11-15,0 0-5 0,0 0-2 16,0 0 0-16,0 0 1 0,-63 21 2 16,37 7-6-16,2 0 6 15,-2 6-6-15,-1-1 0 0,-1 3 1 0,-1-3-2 16,1-1 0-16,-2 0 1 0,1-8 2 15,2-3 0-15,6-6 1 0,2-2-2 16,6-7-2-16,8-2-2 0,-8 2-2 16,9-2-2-16,-1 0-1 0,1 1 1 15,4-5 0-15,-3 0-1 0,3 6 3 0,0 6-3 16,3 6 0-16,7 3 0 0,7-2 2 16,2-3-3-16,2 0 3 0,0 4-2 15,-1 1 0-15,0-1-1 16,-4 1 0-16,1-2 0 0,-4-2 0 0,-3-2 0 15,-3-2 0-15,-1-1 0 0,2 0 1 0,-3 1-2 16,0-1 0-16,0-1-1 16,2 1-1-16,-6-5 0 0,3 3-3 15,1-2-2-15,-4-5-5 0,11 4-7 16,-4-4-9-16,6-1-14 0,11-2-30 0,-4-2-52 16,10-11-101-16,-5-5-45 0</inkml:trace>
  <inkml:trace contextRef="#ctx0" brushRef="#br0" timeOffset="52357.68">20623 8328 408 0,'0'0'43'16,"0"0"7"-16,0 0-1 0,0 0-8 16,0 0-15-16,0 0-8 0,0 0-9 15,0 0-3-15,0 0-4 0,0 0-3 16,117 40-2-16,-85-40-10 0,-1-1-28 15,3-6-47-15,-5-2-81 0,1 0-90 0</inkml:trace>
  <inkml:trace contextRef="#ctx0" brushRef="#br0" timeOffset="52640.224">21116 8061 457 0,'0'0'52'15,"0"0"-2"-15,0 0-8 0,0 0-15 16,0 0-8-16,0 0-6 0,0 0-2 0,0 0-2 16,123 4-2-16,-111 17-1 15,-4-5-1-15,-4 9-2 0,-4-1 0 16,0 6 1-16,-10 10 0 0,-7-4-2 16,-1 0 1-16,-1-3-1 0,-2-1-1 0,7-11 0 15,1-2 0-15,7-6-1 0,2-9 0 16,1 2-1-16,3-6 2 0,0 0-1 15,0 0 0-15,0 0 2 0,0 0-2 16,3 0-4-16,11 0-8 0,9-2-21 16,7-9-32-16,-3-2-58 0,0 1-73 0,-3-4-65 15</inkml:trace>
  <inkml:trace contextRef="#ctx0" brushRef="#br0" timeOffset="52871.779">21491 8102 490 0,'0'0'62'16,"0"0"-4"-16,0 0-8 0,0 0-14 16,0 0-12-16,0 0-7 0,0 0-4 15,0 0 1-15,0 0 1 0,0 0 0 0,-1-28-4 16,-6 50-4-16,-2 9-3 0,4 1-2 16,0 4-2-16,1-1 1 0,0 3-2 15,0 3-1-15,2-8-3 0,-1 7-1 16,3-7-12-16,0-9-9 15,0 2-21-15,5-3-39 0,2-8-72 0,3 2-126 16</inkml:trace>
  <inkml:trace contextRef="#ctx0" brushRef="#br0" timeOffset="53217.074">21506 8056 625 0,'0'0'4'0,"0"0"3"15,145-58 1-15,-85 41-2 0,3 5-5 16,-1 1-13-16,-2 2-98 0,-6 3-159 15</inkml:trace>
  <inkml:trace contextRef="#ctx0" brushRef="#br0" timeOffset="53086.076">21772 8056 573 0,'0'0'36'0,"0"0"4"0,0 0 0 16,0 0-9-16,0 0-9 0,0 0-5 0,0 0-5 16,-61 109 0-16,61-73-3 0,0 3-2 15,0 2-2-15,9 1-3 0,-2 2-1 16,1-3 0-16,-5-4-2 16,1-7 1-16,-1-5-3 0,-3-8-2 15,0-10-11-15,2 2-11 0,-2-9-30 0,0 0-65 16,0 0-164-16,-12-9-5 0</inkml:trace>
  <inkml:trace contextRef="#ctx0" brushRef="#br0" timeOffset="50188.241">18729 8438 482 0,'0'0'27'16,"0"0"5"-16,0 0 3 0,0 0-3 0,0 0-12 15,118 4-5-15,-95 10-5 0,-9 3-3 16,-4-2 0-16,-7 5-2 0,-3 8 0 15,-4 1 1-15,-11 9-1 0,-6-3 0 16,-5-2-2-16,-1-1 0 0,3-5-1 16,0 1 1-16,8-8-1 0,7-11 1 0,5-3 3 15,4 0-3-15,6-1 3 0,14 0-4 16,8 1-6-16,11-6 1 0,2-13-11 16,3-4-10-16,-4-4-37 15,2-4-68-15,-10-2-143 0</inkml:trace>
  <inkml:trace contextRef="#ctx0" brushRef="#br0" timeOffset="50648.028">19045 7799 579 0,'0'0'43'15,"0"0"1"-15,0 0-9 0,0 0-7 16,0 0-9-16,0 0-6 0,0 0-4 16,0 0-2-16,0 0-2 0,0 0 0 15,-8 50-2-15,19-16-1 0,3-4 2 16,0-4-6-16,1-1 5 0,-4-6-5 0,-1-3 2 16,-4-5 0-16,-2-6-1 0,0 1 1 15,-4-6 0-15,0 0 2 0,0 0 0 16,3 0 0-16,-1 0 0 0,-2 0-2 15,0 0 2-15,2 0 1 0,-2-4-1 16,0-7 1-16,0 3-2 0,0 2 1 0,0 6-2 16,0-2 2-16,0 2-2 0,2 0-3 15,-2-3 2-15,11 3-1 0,5 0 2 16,5 9 1-16,1-1-1 16,-2-2 0-16,-5-1 0 0,-7-3 0 0,9-2 2 15,-3 0 0-15,2 0 1 0,4-9-2 16,-5-5 0-16,-6 3 1 0,1-8-6 15,-5 4 5-15,0 2-6 0,-1-5 2 16,0 4 0-16,-1-1-4 0,-1 9-5 16,0 0-10-16,-2-3-12 0,2 2-24 0,-2 2-40 15,1-2-76-15,-1 0-100 0</inkml:trace>
  <inkml:trace contextRef="#ctx0" brushRef="#br0" timeOffset="50915.741">19376 7523 472 0,'0'0'39'0,"0"0"5"0,0 0 0 15,0 0-6-15,0 0-10 0,0 0-6 0,0 0-4 16,115 18 0-16,-79 25-4 0,4 4-3 16,1 12-2-16,3 5 0 0,-4 4 1 15,-7 7-5-15,-6 8 1 0,-10 2-3 16,-11 7-3-16,-6 4 2 0,-10 2-2 15,-11 1-2-15,-8-7-4 0,-9-7-1 16,-1-9-11-16,-5-7-18 0,-7-10-48 16,4-5-106-16,-2-11-103 0</inkml:trace>
  <inkml:trace contextRef="#ctx0" brushRef="#br0" timeOffset="54756.343">15952 9893 293 0,'0'0'29'0,"0"0"12"0,0 0 4 16,0 0-1-16,0 0-10 0,0 0-8 16,0 0-3-16,0 0-3 0,0 0-4 15,-10-83-4-15,10 82-3 0,0 1-1 0,0-2 3 16,0 2 2-16,0 2 0 0,0 17 0 16,1 8-5-16,8 6 1 0,-1 3-2 15,-1-3-2-15,0-1 0 16,0 1-4-16,-1-1 1 0,1-5-2 0,-2-6 0 15,0 0 0-15,0-6-1 0,-1-1-4 16,0 1-7-16,-2-9-30 0,5 9-45 16,-6-7-107-16,2 0-79 0</inkml:trace>
  <inkml:trace contextRef="#ctx0" brushRef="#br0" timeOffset="56367.647">16143 9744 437 0,'0'0'64'0,"0"0"-6"16,0 0-11-16,0 0-13 0,0 0-9 0,0 0-4 16,0 0-4-16,0 0-3 0,0 0-1 15,0 0-10-15,-39 39 3 0,39-8-7 16,7 2 2-16,2-3-2 0,4 1-2 15,-3-5-4-15,-2-4-20 0,6-1-50 16,-1-2-191-16,4-1-26 0</inkml:trace>
  <inkml:trace contextRef="#ctx0" brushRef="#br0" timeOffset="55439.991">16513 10087 398 0,'0'0'58'0,"0"0"-2"15,0 0-12-15,0 0-11 0,0 0-11 16,0 0-4-16,0 0 2 0,0 0-3 16,0 0-2-16,-13 8-3 0,13 19 0 15,0-5 0-15,5 7-2 0,3-5-3 0,2 3 1 16,-4-10-2-16,2-1 0 0,0-4-1 16,0-3-1-16,-2 2-2 15,-2-7 0-15,0 0 1 0,-4-4 0 16,6 0-1-16,3 0 1 0,3 0-1 0,7-11-1 15,-6-3 2-15,4-5-3 0,-8 3 1 16,-2-1 0-16,-3 5-1 0,-1 7 0 16,1-1 1-16,-4 6-1 0,0-1-1 15,0 1 0-15,1-2 1 0,2 2-1 16,-1-2 1-16,6 2 1 0,1 0-2 0,5 0 2 16,2 0-1-16,-2 5 0 0,0 1 1 15,-1-3 0-15,1 2 2 16,-6-3 0-16,6-2 2 0,-9 0 0 15,8 0 1-15,0-2-1 0,-3-8-1 0,2-1-1 16,-7-3-2-16,4-5 0 0,-5 6-2 16,5-8 0-16,-5 9 1 0,-3 0-1 15,4-4 1-15,-4 10-3 0,2 0-1 16,-2-1-6-16,4 2-10 0,-3 0-8 16,8 3-15-16,-1 2-24 0,1 4-41 0,6 11-65 15,-9-5-98-15</inkml:trace>
  <inkml:trace contextRef="#ctx0" brushRef="#br0" timeOffset="55717.981">17005 10758 588 0,'0'0'6'0,"0"0"6"0,0 0 4 0,0 0 5 16,0 0-4-16,0 0-5 0,0 0-7 15,0 0-5-15,0 0-3 16,134 14-11-16,-84-14-33 0,0 0-86 0,0 0-138 15</inkml:trace>
  <inkml:trace contextRef="#ctx0" brushRef="#br0" timeOffset="56939.355">17045 10521 403 0,'0'0'22'15,"0"0"6"-15,0 0-1 0,0 0-5 16,0 0-11-16,0 0-8 0,0 0-5 16,140 19-12-16,-90-17-33 0,-1-2-70 0,7 2-120 15</inkml:trace>
  <inkml:trace contextRef="#ctx0" brushRef="#br0" timeOffset="54007.47">15477 10548 445 0,'0'0'36'0,"0"0"11"0,0 0 1 15,0 0-9-15,-57 143-10 0,53-104-13 0,4 3-4 16,0-3-3-16,8-2-3 0,9-2 1 16,6-4-1-16,3-8-1 0,2-6 2 15,6-6-1-15,2-9-2 0,0-2 0 16,-4-9-1-16,3-12-1 0,-7-6-1 15,-1-8-1-15,-1-2 1 0,-8-7-1 16,-2-5-5-16,-10 0 5 0,-6 0-4 16,0 0 2-16,-13 4 2 0,-6 1-2 15,-8-1 2-15,-3 8-1 0,-5 3 1 16,2 8 0-16,6 10 1 0,0 9-1 16,3 7 0-16,5 0 0 0,-4 14 0 0,10 2 1 15,8 5 0-15,5 3 3 0,0 3-4 16,13 6 3-16,5-3-1 0,8-3-1 15,5-5 1-15,5 0-2 0,2-4-1 16,6-5-4-16,1 0-13 0,-1-4-27 0,-4 0-57 16,-3-1-103-16,-10-2-71 0</inkml:trace>
  <inkml:trace contextRef="#ctx0" brushRef="#br0" timeOffset="54389.712">16094 10642 457 0,'0'0'62'16,"0"0"-4"-16,0 0-10 0,0 0-13 16,0 0-9-16,0 0-7 0,0 0-3 15,-81 129-4-15,71-105-2 0,1 1-1 16,1 0-2-16,3-4-3 0,1-2 2 15,0-4-4-15,1-7 0 0,3 7 0 16,0-6 0-16,0 0 0 0,0 3 0 16,0-7 2-16,11 2-2 0,8-1 1 15,7-6 0-15,5 0-2 0,2 0 0 0,-2-6 0 16,-5 1 0-16,-2 3 0 0,2 2 0 16,-9 0 1-16,3 4 0 0,-3 6 0 15,-6 3 2-15,1 2-1 16,-4 5 1-16,-5-6-3 0,1 9 1 0,-2-6-2 15,-2 0-1-15,0-1 0 0,0 0-3 16,0-3-6-16,0-7-12 0,0 1-18 16,0-7-37-16,0 0-92 0,0 0-124 15</inkml:trace>
  <inkml:trace contextRef="#ctx0" brushRef="#br0" timeOffset="59032.859">18897 9999 405 0,'0'0'61'0,"0"0"1"15,0 0-10-15,0 0-10 0,0 0-10 0,0 0-8 16,0 0-5-16,0 0-4 0,0 0-6 15,0 0-2-15,-39-54-2 0,39 54 3 16,0 0-1-16,0 0 1 0,0 16-2 16,3 1-1-16,6 7-1 0,-1-4 1 15,4 1-2-15,-4-8 1 0,5 2-3 0,0-3 2 16,-5-4 2-16,2 1-4 0,0-2 3 16,-2-6-2-16,-3 2 1 15,11-3-1-15,-10 0-1 0,6 0 0 16,3 0-1-16,-5-4 1 0,3-1 0 0,-5-3 0 15,2 1-1-15,-6 3 1 0,1 2-2 16,-1-2 1-16,0 0 0 0,0-1 0 16,1 1 0-16,-5 4 1 0,0-1-1 15,0 1-1-15,5-7 3 0,0 3-2 16,3-5 0-16,1 1 2 0,-1-3 1 0,1 2-1 16,-1 0 3-16,1-1-1 0,-3-4 1 15,2 2-1-15,-2-1 0 0,3 3-2 16,-7 6-2-16,3 0 1 15,-5 4-1-15,7 0 0 0,8 0 1 0,4 2 0 16,7 10-1-16,-6 5 0 0,1 4-1 16,0 2 1-16,-2 0-1 0,1-1 1 15,0 0 0-15,-9-8 0 0,-2-5 2 16,-5-5-1-16,0-1 0 0,1 1 2 16,-1-2-1-16,0 3 2 0,-4-5-2 0,2 0 0 15,0-7-1-15,0-8 0 0,2 0 1 16,-1 1-2-16,-2-3 0 0,2 1 0 15,-1 2-1-15,1 0 0 0,-2 0 1 16,2 7-1-16,1-5-2 0,-2 5-4 16,0 1-5-16,0-1-15 0,-2 7-21 0,0-1-31 15,0 1-60-15,8 0-94 16,1 0-49-16</inkml:trace>
  <inkml:trace contextRef="#ctx0" brushRef="#br0" timeOffset="59419.864">19638 10590 536 0,'0'0'27'0,"0"0"9"15,0 0 3-15,0 0-5 0,0 0-12 16,123 52-8-16,-75-47-5 0,5-3-5 16,-2-2-2-16,2 0-3 0,-3 0-1 15,-3 0-3-15,-6 0-8 0,-5 0-17 16,-13 0-47-16,-9-4-99 0,-7 4-110 16</inkml:trace>
  <inkml:trace contextRef="#ctx0" brushRef="#br0" timeOffset="59654.415">19851 10393 533 0,'0'0'26'0,"0"0"12"16,0 0 6-16,0 0-2 15,0 0-10-15,0 0-10 0,0 0-5 0,0 0-4 16,-36 130-3-16,39-97-2 0,7 3-4 15,3 1-3-15,-3 2 3 0,2-2-5 16,-3 1 3-16,-1-5-5 0,-3-10-5 16,-4 0-6-16,2 0-15 0,-2-8-28 15,-1 7-56-15,0-8-99 0,0-9-75 0</inkml:trace>
  <inkml:trace contextRef="#ctx0" brushRef="#br0" timeOffset="58222.521">18473 9739 333 0,'0'0'59'0,"0"0"1"0,0 0-6 15,0 0-16-15,0 0-7 0,0 0-10 0,0 0 1 16,0 0-1-16,0 0-8 0,-5 20 0 16,5 10-10-16,0 2-1 0,0 0-3 15,4-1 0-15,0-2-2 16,1 1-6-16,-1-2-19 0,0-3-54 0,-1-2-106 15,0-7-85-15</inkml:trace>
  <inkml:trace contextRef="#ctx0" brushRef="#br0" timeOffset="57793.546">18616 10549 531 0,'0'0'32'15,"0"0"6"-15,0 0 1 0,0 0-11 0,0 0-8 16,0 0-9-16,0 0-1 0,0 0-4 15,0 0 0-15,-111 125 3 0,102-98-5 16,2 2 3-16,-1-1-4 0,3-10 0 16,1 3 1-16,1-7-1 0,3 2-2 15,0 0 1-15,0-3 1 0,4-1 0 0,5-4 1 16,1 3 0-16,6-9-2 0,8 1 0 16,3-3 0-16,4 0 0 0,-6 0 0 15,-3-3 2-15,-5 1 0 16,-9 0 1-16,7 2 0 0,-6 0 0 0,5 0 0 15,3 7 0-15,-10 2-1 0,5 7-1 16,-4 2 1-16,-2 4-3 0,-2-2 1 16,1 3-3-16,-1-8-1 0,-4 2-1 15,1-1-7-15,-1-7-16 0,0 5-23 16,0-5-71-16,0-1-175 0,0-5-7 0</inkml:trace>
  <inkml:trace contextRef="#ctx0" brushRef="#br0" timeOffset="57414.625">18022 10364 523 0,'0'0'41'0,"0"0"4"0,0 0-9 16,0 0-6-16,0 0-9 0,0 0-3 15,-99 106-5-15,93-74 0 0,4-1-3 0,2 0 0 16,7 1-2-16,6 0-1 0,2-3 4 16,7-2-4-16,0-4 4 0,6-6-7 15,3-6 0-15,3-8-1 16,2-3 0-16,-1-8 1 0,-2-8-7 0,1-7 3 15,-5-5-3-15,-3 1 2 0,-6-4 2 16,-5-5 0-16,-5 0-2 0,-7-2 0 16,-3-3 1-16,-7-3-2 0,-12 0 2 15,-3 1-1-15,-6 6 1 0,-3 4-1 16,-3 8 1-16,3 8 1 0,-2 7-2 0,-1 10 0 16,2 0 1-16,1 10-2 0,5 8 2 15,3 6-2-15,5 4 1 16,4 0 2-16,5-7-2 0,5 4 3 0,4 3-3 15,4-1 2-15,13 6-3 0,6-6 2 16,5-6-5-16,7-2-5 0,2-4-16 16,1-4-17-16,-9-3-46 0,2-3-74 15,-1-5-120-15</inkml:trace>
  <inkml:trace contextRef="#ctx0" brushRef="#br0" timeOffset="59901.24">20350 10486 513 0,'0'0'13'0,"0"0"4"15,0 0 5-15,0 0 2 0,0 0-3 16,0 0-9-16,0 0-3 0,109-4-4 0,-102 24-3 16,-7 3-1-16,0 0 0 0,-7 9-2 15,-4-4 2-15,-5 2 2 0,2 0-3 16,1-4 2-16,5-2-5 15,3-12 2-15,4 4-2 0,1-3 3 0,0 0 0 16,13 2 1-16,5-7 0 0,8-8-2 16,7 0-2-16,2 0-8 0,0-6-20 15,-4-9-33-15,0 0-54 0,-2-1-87 16</inkml:trace>
  <inkml:trace contextRef="#ctx0" brushRef="#br0" timeOffset="60415.598">20653 10220 465 0,'0'0'58'0,"0"0"-5"16,0 0-7-16,0 0-14 0,0 0-8 15,0 0-4-15,0 0 0 0,0 0-2 0,-114 17 1 16,91 9-2-16,1 6 0 0,-1 5-4 16,0 2-2-16,2 1-3 15,-1 4 0-15,4 1-3 0,-1-1 1 16,5-3-3-16,2 2 2 0,4-5 2 0,4-3-6 15,4-5 6-15,0-3-7 0,8-5 3 16,9-5-2-16,5-7 0 0,5-2 0 16,5-8-1-16,8 0 1 0,3-8-1 15,0-5 0-15,1-7 0 0,-1-1 1 16,-6-2-6-16,-6 0 7 0,-4 0-6 0,-8 9 3 16,-8 5 1-16,-6 5 0 0,-5 4 0 15,0-1 0-15,0 1-1 0,1 0 1 16,-1 0 0-16,0 0 2 15,0 15 3-15,0 10-6 0,-1 7 5 0,-2-1-6 16,1 0 2-16,2 1 0 0,0 0-1 16,0-10-2-16,0 6-4 0,0-11-9 15,0 3-17-15,2-3-22 0,1-8-47 16,-2 1-71-16,-1-10-121 0</inkml:trace>
  <inkml:trace contextRef="#ctx0" brushRef="#br0" timeOffset="60999.902">20935 10295 603 0,'0'0'22'0,"0"0"4"15,146-30 3-15,-82 22-5 0,2 4-6 16,3 0-6-16,4 1-5 0,-2 2-4 15,1 1-5-15,-5 0-6 0,-10-4-21 16,-7 0-52-16,-18-1-167 0,-3 1-47 16</inkml:trace>
  <inkml:trace contextRef="#ctx0" brushRef="#br0" timeOffset="60622.254">21065 10402 600 0,'0'0'33'0,"0"0"0"16,0 0 1-16,0 0-1 16,0 0-4-16,0 0-7 0,0 0-6 15,0 0-6-15,0 0-4 0,23 107-3 0,-13-72-1 16,3 1-2-16,-3-3-1 0,1 1 1 15,-2-10-12-15,-4 1-9 0,0-6-26 16,-4-10-48-16,3 2-74 0,-4-11-126 16</inkml:trace>
  <inkml:trace contextRef="#ctx0" brushRef="#br0" timeOffset="60837.287">21385 10358 541 0,'0'0'47'0,"0"0"7"16,0 0 1-16,0 0-12 0,0 0-11 16,0 0-9-16,-10 142-4 0,10-105-8 15,0 6-3-15,0-2 2 0,5 4-8 16,4-4 5-16,-2-2-8 0,1 0 0 0,-5-13 0 16,0 1-4-16,-1-11-2 0,-2-8-9 15,2 1-13-15,-2-9-28 0,0 0-56 16,-18-3-137-16,-5-9-47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4:39.4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336-1787 282 0,'0'0'61'0,"0"0"0"0,0 0-8 0,0 0-12 16,0 0-11-16,0 0-11 0,0 0-5 15,0 0-6-15,0 0-2 0,0 0-1 16,37-40 0-16,-38 40-1 0,-18 0 1 16,-6 2-3-16,2 4 2 0,0-1 2 15,6-1 0-15,0-4 2 0,-2 1-1 16,1-1 0-16,-1 0-2 0,-1 0 0 16,2 0 1-16,8 0-1 0,-8 0 1 0,10 0 2 15,-1 0-5-15,2 0 1 0,7 0-2 16,-7 4-3-16,-3 3 3 0,-1 0-2 15,-4 7 2-15,7 5 1 0,2 5 0 16,-1 4 0-16,4 4 0 0,3-1 1 16,0 5-1-16,2 2 2 0,3 2 0 15,7 6 1-15,-2-1-1 0,3 8 2 16,-1-1-3-16,3 1 1 0,-1-1-2 16,2-1 1-16,-2-4-1 0,-1-1 0 15,-2-3-1-15,2-4 1 0,-4-1 4 0,-1-6-5 16,-4 0 5-16,1-8-5 0,-4-1 1 15,-1-6 0-15,3-3-1 0,-3 4 1 16,0-11-2-16,1 9 1 0,-1-9 0 16,0 0 1-16,3 1-2 0,-3-8 0 15,2 5 2-15,6 5-1 0,6 0 2 0,9 1-1 16,10-7-1-16,5-4-2 0,10 0-8 16,-1 0-13-16,4-11-25 0,-5 3-43 15,-7-4-132-15,-3 3-72 16</inkml:trace>
  <inkml:trace contextRef="#ctx0" brushRef="#br0" timeOffset="1151.325">758-1243 275 0,'0'0'55'0,"0"0"-3"0,0 0-12 16,0 0-9-16,0 0-5 0,0 0 1 15,0 0 0-15,0 0-2 16,0 0-3-16,20-6-3 0,16-5-5 0,5 3-2 15,3 0 0-15,5-3-3 0,-4 4 1 16,4-2-3-16,-8 0-2 0,-10 6-1 16,-5-2-1-16,-10 3 0 0,-9 0-1 15,1 2 1-15,-8 0 0 0,0-2 1 16,0 2 2-16,2 0-3 0,1 0 1 0,-2 0-2 16,2 0-1-16,-2-3 1 0,2 3-5 15,-1 0 0-15,-1 0-5 0,-1 0-13 16,7-4-33-16,-1 2-59 0,10-5-134 15,6 4-12-15</inkml:trace>
  <inkml:trace contextRef="#ctx0" brushRef="#br0" timeOffset="2802.86">2671-1576 502 0,'0'0'5'16,"0"0"11"-16,0 0 7 0,0 0 7 16,0 0-2-16,0 0-10 0,0 0-6 0,0 0-6 15,0 0-3-15,-15 110-2 0,15-69 0 16,2 2-1-16,7-3-4 0,-2 3-10 15,2-5-10-15,-4-1-21 0,4-4-24 16,-3-10-31-16,2-2-32 0,-1-11-71 16</inkml:trace>
  <inkml:trace contextRef="#ctx0" brushRef="#br0" timeOffset="3005.906">2935-1590 479 0,'0'0'28'15,"0"0"-7"-15,0 0-8 0,0 0 2 16,0 0 3-16,0 0 0 0,0 0 0 16,0 0-8-16,0 0-2 0,0 0-3 15,-31 124-3-15,31-84 0 0,2 1-1 0,8 1-1 16,3-2 0-16,0-3-2 0,-3-3-5 16,0-7-7-16,-1-8-15 0,-5-8-20 15,3 1-35-15,-3-5-26 16,-2-2-83-16</inkml:trace>
  <inkml:trace contextRef="#ctx0" brushRef="#br0" timeOffset="2588.067">2174-1733 394 0,'0'0'28'0,"0"0"2"16,0 0-3-16,0 0-4 0,0 0-6 16,0 0 2-16,0 0-3 0,0 0 1 15,0 0-5-15,-80 78-4 0,53-36-3 0,-5 3-3 16,0 6 2-16,-4 4-2 0,2 1 2 15,5-4-3-15,1-3 1 0,8-10-2 16,4-5 1-16,6-11 0 0,4-10 0 16,4-8 0-16,2-5 0 0,0 5 2 15,0 0 1-15,7 2 1 0,15-1 0 0,10-6-2 16,9-13-1-16,5-6 0 16,1-5-1-16,-6 1 1 0,-2 0-1 0,-8 5 1 15,-11 5-1-15,-7 4 1 16,-7 7-1-16,-6 2-1 0,0 0 0 0,0 0 0 15,7 0 1-15,3 7 0 0,1 7 0 16,0 9-1-16,-2 1 0 0,-2 1-1 16,-1-1-1-16,0 4-5 0,-2-8-5 15,0 1-17-15,3 0-19 0,-3-5-34 16,5 3-33-16,-3-5-47 0</inkml:trace>
  <inkml:trace contextRef="#ctx0" brushRef="#br0" timeOffset="3212.253">2462-1620 446 0,'0'0'-3'15,"0"0"9"-15,0 0 13 0,0 0 8 16,122-3 3-16,-72-1-5 15,7 3-10-15,6 1-7 0,5 0-11 0,4 0-26 16,0 0-32-16,4 8-46 0,-2 3-54 16,-6 2-51-16</inkml:trace>
  <inkml:trace contextRef="#ctx0" brushRef="#br0" timeOffset="3352.522">3541-1266 416 0,'0'0'16'0,"0"0"8"16,0 0 1-16,-30 122 3 0,26-93-6 16,-1 0-6-16,1 1-7 0,3 1-4 0,-2 1-1 15,3 1-8-15,-2-1-15 16,2-9-28-16,-3 2-42 0,2-11-46 16,-2-5-93-16</inkml:trace>
  <inkml:trace contextRef="#ctx0" brushRef="#br0" timeOffset="3836.276">4432-1672 466 0,'0'0'27'0,"0"0"10"15,0 0 0-15,0 0-5 0,0 0-8 16,0 0-11-16,0 0-7 0,0 0-4 16,0 0-1-16,-4-21-1 0,-14 21 1 15,-4 12-1-15,-5 4 0 0,4 1-1 16,0 4 1-16,4 2 0 0,-1 2 0 0,6-1 0 16,1-9 0-16,5 5-1 0,2-8 0 15,3-7 1-15,0 11 0 0,3-9 0 16,0 7 1-16,0 9 1 0,12-9-1 15,8 5 1-15,3-9-1 0,4-1 1 16,4-7-1-16,2-2 1 0,-2 0-1 16,3-6 1-16,-5-1 0 0,-8 1-2 15,1-3 1-15,-10 4 2 0,-6 5-1 16,3-3 1-16,-9 3 1 0,0 0 0 16,0 0 1-16,1 0 0 0,2 0-1 0,-2 0-2 15,2-1-1-15,-1 1-1 0,1-3 0 16,-2 3-1-16,2 0 1 0,-2 0 0 15,1 0 1-15,1 4-1 0,1 11 0 16,0 6-1-16,0 2-2 0,2 8 0 16,-2-4-3-16,2 3-11 0,1-9-16 0,-3 0-29 15,5-2-42-15,-3-7-49 0,7 5-92 16</inkml:trace>
  <inkml:trace contextRef="#ctx0" brushRef="#br0" timeOffset="4410.23">4838-1665 442 0,'0'0'7'0,"0"0"12"0,0 0 13 15,0 0 0-15,0 0-6 0,0 0-11 0,154-36-11 16,-95 36-7-16,5-1-25 0,4 1-31 15,-5 0-46-15,-2 0-48 0,-10 0-67 16</inkml:trace>
  <inkml:trace contextRef="#ctx0" brushRef="#br0" timeOffset="4047.969">4885-1627 475 0,'0'0'8'0,"0"0"4"0,0 0 15 16,0 0 4-16,0 0 5 0,0 0-5 16,0 0-10-16,0 0-6 0,0 0-6 15,-11 87-4-15,11-48-2 16,0 2-2-16,5 1-3 0,1-3-6 0,3-2-11 15,-1-3-17-15,1-4-25 0,1-5-35 16,-3-8-29-16,-1-9-41 0</inkml:trace>
  <inkml:trace contextRef="#ctx0" brushRef="#br0" timeOffset="4226.103">5075-1552 398 0,'0'0'25'0,"0"0"11"0,0 0 2 16,0 0-5-16,0 0-8 0,-12 111-8 0,12-78-7 16,0 2-3-16,0 1-4 15,7 0-1-15,2-5-4 0,1-1-7 16,0-3-20-16,-1-9-30 0,-5-7-44 16,2-1-77-16</inkml:trace>
  <inkml:trace contextRef="#ctx0" brushRef="#br0" timeOffset="4737.218">5346-1912 414 0,'0'0'28'15,"0"0"7"-15,0 0 1 0,0 0-6 16,0 0-9-16,0 0-7 0,0 0-4 16,0 0-4-16,0 0-1 0,0 0-2 15,105-44-1-15,-82 58 1 0,-5 0-1 16,0 8 3-16,-4 3 4 0,2 3-5 0,-7 9 5 16,0 1-5-16,0 1-1 0,-4 5 1 15,4 3 0-15,-1 6 2 0,2 4 0 16,0 6-1-16,3 4-2 0,0-1-1 15,-3 5-1-15,1-7 1 0,-2-1-1 16,-5-5 1-16,-2-6 4 0,-2-3-5 16,0-5 7-16,0-8-5 0,0-11 2 15,-6-2 3-15,-5-7-2 0,-2-1-1 16,1 0-2-16,-8-5-8 0,-8-6-30 16,-11-4-70-16,-8 0-176 0,-1-12-7 0</inkml:trace>
  <inkml:trace contextRef="#ctx0" brushRef="#br0" timeOffset="-8249.722">822-238 328 0,'0'0'61'0,"0"0"-4"0,0 0-15 0,0 0-10 16,0 0-10-16,0 0-5 0,0 0 0 15,0 0 2-15,0 0 2 0,-15-13-1 16,13 20-6-16,-1 12-3 0,2 5-4 15,1-6-2-15,0 8-1 0,0 0-1 16,0-9-1-16,0 10 1 0,1-4 1 16,2 0-4-16,1 2 4 0,-2-12-4 15,1 1 0-15,-2-7-2 0,2-1 1 16,-2 2-3-16,-1-8-3 0,0 0-8 16,0 0-14-16,3 2-19 0,-3 0-23 0,3 5-32 15,0 0-43-15,-2-1-46 0</inkml:trace>
  <inkml:trace contextRef="#ctx0" brushRef="#br0" timeOffset="-7375.382">1146-232 240 0,'0'0'54'0,"0"0"1"15,0 0-4-15,0 0-11 0,0 0-13 16,0 0-5-16,0 0 3 0,0 0 2 0,0 0 4 15,0 0-3-15,-22 9-3 0,17 13-7 16,0 3-4-16,1-1 0 0,3 1-2 16,-2 3 0-16,3-10-4 0,0 9 0 15,0-1-7-15,0-10 1 0,0 7-4 16,0-9 2-16,0-7-1 0,3 8-1 0,-2-6-9 16,2-3-20-16,3 6-41 0,-2-6-117 15,0-2-89-15</inkml:trace>
  <inkml:trace contextRef="#ctx0" brushRef="#br0" timeOffset="-6077.135">1414-139 235 0,'0'0'60'0,"0"0"1"16,0 0-1-16,0 0-7 0,0 0-8 16,0 0-9-16,0 0-11 0,0 0-8 15,0 0-3-15,0 0-3 0,-14-48 4 16,11 48-1-16,-2 0 3 0,0 14-4 16,0-1-3-16,0 10-1 0,-2 0-4 15,5-6 1-15,-2 10-2 0,0-3-1 0,1-6-4 16,1 7 1-16,0-7-2 0,2-4 0 15,0 2-6-15,0-1-15 0,0 3-36 16,4-5-80-16,9 0-135 0</inkml:trace>
  <inkml:trace contextRef="#ctx0" brushRef="#br0" timeOffset="-9774.57">69 278 309 0,'0'0'81'0,"0"0"-8"0,0 0-8 15,0 0-13-15,0 0-11 0,0 0-11 16,0 0-10-16,0 0-8 0,0 0-6 16,-31-97 1-16,21 99-1 0,0 15 1 15,-3 8-1-15,8 11-2 0,5 6-2 0,0 6 1 16,5 4-1-16,10 1 0 0,3 3-2 16,6-5 3-16,1-7-2 15,2-5 2-15,0-7 1 0,3-7 1 16,0-8 0-16,-10-8 3 0,2-9-1 0,4 0 1 15,1-14-1-15,5-11-4 0,-3-13 0 16,-1-6-3-16,-6-6 0 0,0-7-1 16,-7 2 1-16,-2-3-1 0,-3 3 2 15,-6 4-3-15,-4-1 2 0,0 5-3 16,-4 3 1-16,-10 5-1 0,0 5-1 0,-8 7 4 16,0 6-9-16,-4 9 8 0,-7 7-4 15,-4 5-1-15,-6 14 8 16,-1 10-6-16,3 5 2 0,5 0 1 15,6 2-1-15,10 1 2 0,7 0-2 0,9-3 2 16,4 0 0-16,6-5 2 0,9 1 1 16,8-7-2-16,6-3 0 0,9-5 0 15,4 1-3-15,3-5-1 0,7-2-12 16,-3 0-20-16,1-4-46 0,3 3-81 16,-7-3-121-16</inkml:trace>
  <inkml:trace contextRef="#ctx0" brushRef="#br0" timeOffset="-8774.619">959 552 220 0,'0'0'57'0,"0"0"-1"0,0 0-5 16,0 0-6-16,0 0-9 0,0 0-6 0,0 0-1 16,0 0-5-16,0 0-2 0,0 0-3 15,-7-63-4-15,7 61-1 0,0 0-3 16,-3 0-2-16,3-1-1 0,0 1-2 15,0 1-1-15,0-2-1 0,0 2 2 16,0-2-2-16,-1 1 0 0,1-1 1 16,0 2-3-16,0 1 0 0,0-3 0 15,0 3 0-15,0-1 0 0,0 1 1 16,0-4-2-16,0 4 1 0,0 0 0 16,-3 0-1-16,3-3 0 0,0 3 0 0,0 0 0 15,0-1-1-15,0 1 1 0,0 0 1 16,0 0-1-16,0 0-1 0,0 0 2 15,0 0-5-15,0 0 2 0,0 0 1 16,0 0 0-16,-2 0 0 0,2 0 0 16,-2 1-1-16,-3 14 1 0,0 8 0 15,-3 4 2-15,3 0-2 0,-4 1 1 16,1-3 1-16,-1-1-1 0,-1 1-1 16,0-3 2-16,-3 1-1 0,5-9 1 15,-2 4 0-15,3-6 0 0,-2-1-2 0,2 1 0 16,3-7 1-16,-3 7 0 0,5-6-1 15,-1-3 1-15,2 4 0 0,1-7 0 16,-3 0-1-16,3 0 3 0,0 7-2 16,0-1 1-16,9 2 1 0,8 4 0 15,4-4-1-15,6 0 1 0,2-1-1 0,1-4 0 16,1-3 1-16,2 0-1 16,1 0 1-16,2 0-2 0,-4 0 1 15,0 0-1-15,-7-2-1 0,-2 1 0 0,-9-3-1 16,-5 3-1-16,0 1-2 0,-9 0-4 15,0 0-5-15,0 0-7 0,2-2-13 16,0 2-27-16,1 0-32 0,-2-2-29 16,-1 0-9-16,0-5 12 0,0 2 33 15,-4-7 30-15,-5 3 41 0,-1-5 14 16,2 4 25-16,-2-1 29 0,-2 1 16 0,8 3 16 16,-4-4 0-16,5 8-4 0,-2-1-15 15,1-1-17-15,4 5-15 0,-3-1-8 16,3 1-1-16,0 0 0 0,0 0-2 15,0 1-4-15,0 18-8 0,0 6-2 16,0 9-2-16,5 0-1 0,2-1 2 16,0 3-7-16,1 0 2 0,1 1-6 15,-1-4 0-15,-2 0-3 0,3 2-12 16,-1-4-18-16,-1-6-53 0,-1-2-104 16,0-6-89-16</inkml:trace>
  <inkml:trace contextRef="#ctx0" brushRef="#br0" timeOffset="-4759.218">1931 181 303 0,'-109'-140'40'0,"100"119"11"0,5 8 5 15,-2-6-1-15,2 6-6 16,2 9-14-16,-1-1-9 0,3 5-9 16,-1-3-7-16,1 3-4 0,0 0-1 15,-3 0 7-15,3 0-2 0,-1 8 5 0,1 11-6 16,0 9 0-16,0 1-4 0,0 8 1 15,0-1 1-15,5-3-2 0,3-5 0 16,-1 2-1-16,1-6 0 0,-1-4 1 16,-1-2 0-16,-2-8 0 0,-1-3-1 15,0-1 1-15,-3-6 1 0,0 0 1 0,0 0 2 16,3 0 1-16,3 0-1 16,2-4-2-16,5-10-2 0,1-13-1 15,2 1-2-15,-2-4 1 0,0 0-2 16,-1-2 1-16,0 0-2 0,0 4 1 0,-2 0 1 15,-2 8-6-15,2 4 6 0,-5 6-6 16,-2 6 2-16,1-1-1 0,-5 5 0 16,4 0 4-16,6 0-6 0,7 11 8 15,1 6-6-15,4 4 2 0,1 4 1 16,-1 0 1-16,1 3-1 0,3-4 0 0,-3 0 0 16,-5-4-1-16,-3-5 2 0,-4-6 0 15,-3-4 2-15,-2-3 1 0,-2 2 2 16,6-4 3-16,-1 0-1 0,2-7 1 15,-1-9-5-15,0-4 0 0,-3-3-2 16,2-9 0-16,-2 2-2 0,-3 11 1 16,1-4 1-16,-1-2-6 0,-1 9 5 15,1 2-7-15,-2 7 0 0,-2 7-8 16,0-1-12-16,0 1-15 0,0 0-9 16,2 0-22-16,-2 0-42 0,-2 10-81 0,-11 11-77 15</inkml:trace>
  <inkml:trace contextRef="#ctx0" brushRef="#br0" timeOffset="-5457.161">1931 181 38 0,'0'0'0'0,"0"0"1"15,0 0-2-15,0 0-1 0,0 0-4 16,0 0-13-16</inkml:trace>
  <inkml:trace contextRef="#ctx0" brushRef="#br0" timeOffset="-4093.51">3170 424 408 0,'0'0'11'0,"0"0"13"16,0 0 14-16,0 0 5 0,0 0-4 16,0 0-10-16,0 0-12 0,0 0-7 15,127-15-6-15,-78 11 0 0,3 2-4 0,0-2-4 16,-1 2-6-16,-4 0-25 0,-13 2-55 15,-5 0-68-15,-9 0-100 0</inkml:trace>
  <inkml:trace contextRef="#ctx0" brushRef="#br0" timeOffset="-3954.078">3182 591 380 0,'0'0'16'0,"0"0"13"16,0 0 8-16,0 0 2 0,0 0-11 0,0 0-13 15,0 0-12-15,128 17-6 0,-78-17-24 16,3 0-67-16,-5 0-147 0</inkml:trace>
  <inkml:trace contextRef="#ctx0" brushRef="#br0" timeOffset="-2903.072">4355 34 359 0,'0'0'28'0,"0"0"-1"16,0 0 2-16,0 0 7 0,0 0-1 16,0 0-2-16,0 0-6 0,0 0-7 0,-80 111-6 15,77-71-5-15,3 5-1 0,0-1-4 16,7 8 3-16,6-4-3 16,3-2 1-16,5-5-1 0,2-5 2 15,3-7 2-15,1-6 1 0,1-13 3 0,2-3 0 16,2-7 0-16,-1-2-5 0,0-13-1 15,2-12-4-15,-3-6 1 0,-3-4-3 16,-6-6 0-16,-3-1 1 0,-8-2 0 16,-5 0-2-16,-5 3 1 0,0-6-1 15,-5 3-1-15,-10 0 4 0,-2 0-7 0,-1 6 6 16,-4 4-6-16,-1 7 3 16,1 9 0-16,2 7-1 0,0 4 1 15,-3 7-1-15,-3 2 1 0,-4 4 0 16,3 11 0-16,7 7 2 0,2 2 3 0,5 1-5 15,6 6 5-15,7-5-4 0,0-1 1 16,11 0 0-16,9-4 1 0,7-1 1 16,7-4-1-16,8-2 1 0,6 0-4 15,5-7-1-15,3 2-13 0,-1-4-22 16,-5-2-46-16,-4-1-69 0,-6-2-118 0</inkml:trace>
  <inkml:trace contextRef="#ctx0" brushRef="#br0" timeOffset="-2479.262">5055 195 358 0,'0'0'20'0,"0"0"15"15,0 0 14-15,0 0 3 0,0 0-9 16,0 0-10-16,-110 101-11 0,94-78-6 15,2 2-3-15,0 2-2 0,1 4-3 16,3-3 0-16,1-5-3 0,2 2-1 16,6-7 0-16,-2-9-1 0,3 4 0 0,0-5 0 15,0 3 1-15,3 1 1 16,7-3 1-16,7-1 0 0,6-6-1 16,7 0-2-16,-2-2-1 0,-1 0 0 15,3-6-1-15,-11 1 1 0,2-2-1 0,-7 4 1 16,-1-5 0-16,2 2 0 0,-8 2 0 15,3-3 0-15,-6 4 1 0,0-3-1 16,2 5 0-16,-6 1 2 0,0 0 0 16,0 0 0-16,3 0-1 0,-3 0 0 15,1-2-3-15,-1 2 1 0,0 0 0 0,3 2 2 16,-2 21 0-16,4 10 2 16,-1 11-3-16,0 2 0 0,1 0-2 0,-1-4-1 15,2-1-5-15,-2-13-13 16,-3-2-31-16,2-9-76 0,-3-10-159 0,0 2-7 15</inkml:trace>
  <inkml:trace contextRef="#ctx0" brushRef="#br0" timeOffset="-1920.764">5003-442 441 0,'0'0'41'0,"0"0"-3"16,0 0-5-16,0 0-5 0,0 0-5 15,0 0-2-15,0 0-2 16,0 0-6-16,0 0-1 0,-22 41-8 0,22-12-1 15,0-2-2-15,0 9-1 0,1-6 1 16,3-7-1-16,2 0-4 0,-2-6-6 16,1-2-16-16,-1 5-24 0,-1-12-49 15,2 7-54-15,-2-7-95 0</inkml:trace>
  <inkml:trace contextRef="#ctx0" brushRef="#br0" timeOffset="-1751.768">5143-484 518 0,'0'0'36'16,"0"0"-10"-16,0 0-4 0,0 0-5 16,0 0-3-16,0 0-7 0,0 0-3 15,0 0-1-15,0 0-2 0,0 0-1 16,0-11 1-16,0 31-1 0,4 10-2 16,5 8-7-16,-3 0-10 0,5-1-27 0,1 0-37 15,-1-2-51-15,3-3-117 0</inkml:trace>
  <inkml:trace contextRef="#ctx0" brushRef="#br0" timeOffset="-1258.211">5602-279 453 0,'0'0'35'0,"0"0"6"16,0 0 0-16,0 0-7 0,0 0-6 16,0 0-7-16,0 0-1 0,0 0-3 15,0 0-2-15,23 59-2 0,-7-31-4 0,1 0-1 16,1 1-2-16,2-3 1 0,-4-4-2 16,-3-5 1-16,0-2 1 0,-5-7-4 15,-4-4 4-15,1 2-2 16,-5-6 0-16,0 0 3 0,0 0-1 0,8 0 0 15,7-4-7-15,-1-13 3 0,4-7-4 16,-5-3 3-16,-1-1 1 0,-5-2-1 16,-3 10 0-16,3-1 0 0,-3 9 0 15,-2 3 0-15,1 3-2 0,-3 6-2 16,0-3-1-16,0 3 0 0,7 0-1 0,6 0 3 16,7 15 1-16,4 6 0 0,2 5 0 15,1 0 1-15,0 2-2 0,-2-3 2 16,0-2 0-16,-3-3 1 15,-6-4 4-15,-6-7-3 0,-6-6 8 0,-4-3 2 16,6 0-3-16,5-7 4 0,4-10-9 16,3-7-1-16,-4-6-2 0,-1-3-2 15,-4-3 1-15,-1 1-1 0,-2-1-1 16,-2 13-3-16,1 0-7 0,-1 9-18 16,-1 9-39-16,1 0-75 0,-4 5-163 0,0-4-8 15</inkml:trace>
  <inkml:trace contextRef="#ctx0" brushRef="#br0" timeOffset="10989.31">-1071 2377 456 0,'0'0'13'0,"0"0"-1"16,0 0 5-16,0 0 5 0,0 0 6 0,0 0 2 15,0 0 0-15,0 0-5 0,0 0-9 16,133 13-5-16,-58-13-5 0,8 0-1 15,8 0-2-15,-1 0 1 0,-5-7-1 16,-9 1-1-16,-13 3-1 0,-23-2-1 16,-18 3 1-16,-12 2 0 0,-10 0 1 0,0-2-1 15,0-2 1-15,-10-2-2 0,-15-6 0 16,-12 0-1-16,-8-2 1 16,0 1 0-16,-4-1 1 0,5 1 1 15,4 2 2-15,16 4-1 0,8 2 2 0,11 3-1 16,5 2-3-16,-3-2-2 0,3 2 1 15,3 0 1-15,15 0 0 0,12 0 2 16,10 5-1-16,3 11 1 0,0 3 2 16,1 4-2-16,-7 3-1 0,-4 0 0 15,-8 2-2-15,-10 4 2 0,-8 0-1 0,-7 1 1 16,-13 1-1-16,-13-2-3 0,-5 0-14 16,-5-6-34-16,-1-5-96 0,7-9-146 15</inkml:trace>
  <inkml:trace contextRef="#ctx0" brushRef="#br0" timeOffset="12568.668">1263 2339 434 0,'0'0'14'0,"0"0"8"0,0 0 8 15,0 0-1-15,0 0-1 0,0 0-6 16,0 0-5-16,0 0-3 0,0 0-4 15,-73 91 1-15,64-69-4 0,4-2 0 16,0 1-2-16,-2-1-1 0,3-5 0 16,0 8 1-16,2-9-2 0,0-9 0 0,2 4-2 15,0-4 2-15,0 4-1 0,0 0 0 16,0-1 1-16,0-4-1 16,0 1 2-16,8 4-1 0,9 2 2 15,5-4-1-15,6-3 0 0,2-4 0 0,-3 0-1 16,3 0-1-16,-11-3-1 0,1-3 1 15,-5 2-1-15,-2-3 2 0,1 2-1 16,-8-1 1-16,5 1 0 0,-8 1-1 16,2 0 0-16,3-7 0 0,-5 5 1 15,-2-1-1-15,2 4 0 0,-3 3 2 0,0 0-1 16,0-4 1-16,0 4 0 0,0-1-1 16,0-1 0-16,0 0 0 15,0 0-1-15,0-1-2 0,0 3-1 0,0 0 2 16,0-4-1-16,0 4 0 0,0 0 1 15,0 20-3-15,2 5 2 0,2 8 1 16,0 1 3-16,0-3-8 0,2 3-5 16,-2-11-19-16,-4 0-37 0,0 0-70 15,-4-9-155-15</inkml:trace>
  <inkml:trace contextRef="#ctx0" brushRef="#br0" timeOffset="13270.084">1301 1800 380 0,'0'0'50'0,"0"0"1"16,0 0-7-16,0 0-13 0,0 0-11 15,0 0-7-15,0 0-4 0,0 0-3 16,0 0 4-16,0 0-8 0,-15 14 3 16,15 12-6-16,0-1 1 0,4 8-2 0,3-5-3 15,-1-7-5-15,1 1-16 0,0 1-22 16,0-9-48-16,3 7-63 0,-3-8-80 15</inkml:trace>
  <inkml:trace contextRef="#ctx0" brushRef="#br0" timeOffset="13445.109">1531 1781 465 0,'0'0'13'0,"0"0"7"0,0 0 7 0,0 0 2 16,0 0-2-16,0 0-7 0,0 0-8 15,0 0-5-15,0 0-4 0,-19 23 1 16,13 4-6-16,6 5 4 0,0-2-14 16,0 2-24-16,5-1-43 0,2-3-115 15,6-2-65-15</inkml:trace>
  <inkml:trace contextRef="#ctx0" brushRef="#br0" timeOffset="12029.364">511 2227 449 0,'0'0'54'0,"0"0"-12"16,0 0-12-16,0 0-11 0,0 0-6 16,0 0-3-16,0 0 0 0,0 0 0 0,0 0-2 15,0 0-2-15,-24 129-3 0,34-88 1 16,4-2-1-16,5-3 2 0,2-7 1 15,2-4 2-15,4-6 1 0,0-4 3 16,5-7-1-16,0-6-2 0,0-2-2 16,1 0-1-16,-3-13-1 0,-3-4-2 0,-5-2 0 15,-2-9-1-15,-2-5-1 0,-6-2-1 16,-6-7 1-16,-3-2-2 16,-3-1 1-16,-3-1-3 0,-11-1 3 15,-3 3-2-15,-6 3 0 0,-1 3 1 0,-6 7-1 16,3 6-1-16,-3 4 0 0,-2 8-1 15,4 7 2-15,-2 3-2 0,1 3 2 16,2 8 1-16,2 6 0 0,3 2 0 16,7 3 0-16,2 4 0 0,4-6 0 15,3 5 1-15,4-8-1 0,2 2 2 0,0 5-1 16,8-1 1-16,6-1 1 0,5-3 0 16,9-9 0-16,4-2 0 15,6-3-1-15,7-2-3 0,2 0-4 16,0-4-13-16,0-2-21 0,-6-1-31 0,-7 1-57 15,-10-1-81-15,-9 6-40 0</inkml:trace>
  <inkml:trace contextRef="#ctx0" brushRef="#br0" timeOffset="16391.108">91 1746 503 0,'0'0'23'16,"0"0"6"-16,0 0 11 0,-136 72-7 0,105-18-3 15,4 8-10-15,10 14-11 16,13 13 0-16,8 9-5 0,23 9 1 16,14 4-4-16,18-4 1 0,15-4-7 15,16-9-21-15,14-13-65 0,11-14-188 0,9-19-15 16</inkml:trace>
  <inkml:trace contextRef="#ctx0" brushRef="#br0" timeOffset="14048.202">1991 1896 438 0,'0'0'37'0,"0"0"8"0,0 0 3 16,0 0-6-16,0 0-15 0,0 0-10 0,0 0-6 16,0 0-6-16,0 0 1 15,0 0-2-15,-18-35 2 0,18 35 1 16,0 11-2-16,5 6 0 0,4 6 0 16,2 0-1-16,-1-2-1 0,3 2 0 0,-3 1-1 15,0-1 1-15,-1-6 0 0,-1-1-2 16,-1-5 3-16,-5-5-2 0,2 0 1 15,-4-6 3-15,0 0 2 0,0 0 1 16,6 0 2-16,7 0-4 0,1-15-3 16,6-5-2-16,-2-5-1 0,-1-2 1 0,-1-1 1 15,-5 7 0-15,-1 5-2 16,-4 5 1-16,-3 6 0 0,1 1-2 16,-4 4-2-16,0-1 0 0,0 1-2 15,10 0 2-15,5 1-1 0,6 12 3 0,6 4-1 16,0 5 1-16,-1 3 0 0,-3-2 0 15,-1-1 0-15,1 0 1 0,-7-12-1 16,0 4 3-16,-5-5 2 0,-7-5 3 16,2-1 5-16,0-3 1 0,5-7-1 15,3-13-3-15,3-7-2 0,-4-2-5 0,-3-3-1 16,-1 0-1-16,-4 2 1 16,0-2-1-16,-1 10-4 0,0-1 4 15,-1 7-6-15,-1 9 4 0,-1-2-2 16,-1 9-3-16,0-2-5 0,0 2-11 0,3-2-6 15,-3 2-8-15,6 0-3 0,1 10-20 16,-3 11-33-16,2 10-58 0,-6 1-121 16</inkml:trace>
  <inkml:trace contextRef="#ctx0" brushRef="#br0" timeOffset="14302.788">2687 2551 488 0,'0'0'27'0,"0"0"13"0,0 0 8 16,0 0-3-16,0 0-9 0,0 0-11 16,127 38-8-16,-87-38-5 0,4-1-6 0,1-6-1 15,0 1-3-15,-4 3-2 0,-11 1 0 16,-3 0-1-16,-10-1-2 0,-8 3-5 15,-2 0-5-15,-7 0-13 0,0 0-11 16,4-4-28-16,0 0-56 0,4 0-123 16</inkml:trace>
  <inkml:trace contextRef="#ctx0" brushRef="#br0" timeOffset="14736.47">3411 2222 449 0,'0'0'24'0,"0"0"19"0,0 0 6 15,0 0 0-15,0 0-14 0,0 0-11 0,0 0-8 16,0 0-2-16,0 0-2 0,-13 134-1 16,32-102-5-16,2-2 3 0,6-6-1 15,0-6 0-15,0 0 0 16,-4-10-2-16,0-4 0 0,3-4-1 0,-2 0-1 15,10-10 0-15,-7-10-1 0,-1-4-2 16,-6-8 3-16,-3-5-3 0,-4-3 0 16,-7-4-2-16,-2 0 0 0,-4 2-1 15,0 2 1-15,-10-1-2 0,-3 3 3 16,-4 5-3-16,-3 3 0 0,-1 7 1 0,3 6-1 16,0 7-1-16,4 3-1 0,-3 5 0 15,-6 2 2-15,1 2 0 0,-3 14 1 16,6 0 0-16,6-3 1 0,6 6 1 15,3-7-1-15,1 4 1 0,2 7 0 16,1 2 0-16,1-1 1 0,10-1 2 0,4-4-3 16,2-2 0-16,1-3 0 15,2-1 0-15,5-1-2 0,-7-3-4 16,2-1-14-16,-3-4-17 0,0 1-28 16,13 1-39-16,-3-6-57 0,9 3-102 0</inkml:trace>
  <inkml:trace contextRef="#ctx0" brushRef="#br0" timeOffset="15129.399">4222 2375 553 0,'0'0'35'15,"0"0"2"-15,0 0 4 0,0 0-4 16,0 0-5-16,0 0-8 0,0 0-6 16,0 0-5-16,0 0-5 0,0 0-4 15,-27-24 0-15,26 24-1 0,1 0 0 0,0 0 1 16,0 0 0-16,0 0-1 0,0 0-1 16,0 5 0-16,0 10 1 0,1 6-1 15,5 0 0-15,1 7-1 16,-1-4 1-16,1 4-1 0,-3 0 2 0,2 0-2 15,-2 2 1-15,2-2 0 0,-2 2 0 16,3 0 0-16,-3-12 0 0,1 3 4 16,-2-6-6-16,1-1 6 0,0 1-6 15,-1-9 2-15,-2 1-1 0,-1-7 1 16,0 0 1-16,0 0 1 0,3 1-2 0,-3-1-3 16,0 0-6-16,5 0-18 0,-4-3-12 15,2-13-37-15,-2 4-82 0,2-6-144 16</inkml:trace>
  <inkml:trace contextRef="#ctx0" brushRef="#br0" timeOffset="15757.2">4249 1793 323 0,'0'0'55'0,"0"0"9"0,0 0 4 0,0 0-15 16,0 0-13-16,0 0-11 0,0 0-10 15,0 0-6-15,0 0-4 0,-20-33-3 16,20 33 2-16,0 0 1 0,0 0 1 16,0 9 1-16,6 9-2 0,4 7 1 15,6 0-5-15,-1 3 4 0,3-4-5 0,0-1-1 16,1-4 0-16,-7-4-1 0,1-3 0 16,-4-5 0-16,-5-3 1 0,0 1 1 15,-4-5 4-15,0 0 1 16,5 0-1-16,5-4-1 0,0-8-1 0,2-6 0 15,0-5-2-15,-2-1-5 0,-4-4 3 16,1 7-5-16,-2 1 6 0,-2 8 0 16,-1 6 0-16,0 0-2 0,-2 6-1 15,0-3-2-15,0 3-2 0,2 0 1 16,-1-1 1-16,11 1 0 0,6 1 2 0,5 11 5 16,8 6-6-16,-1 4 6 0,-3-5-5 15,-4 1 0-15,-6-6 0 16,-7-6 2-16,-4-1 2 0,-6-5 2 15,0 0 1-15,9 0 2 0,-2 0-2 0,7 0 1 16,0-14-1-16,-1-2-8 0,-3 0 5 16,1-4-7-16,-6 8 7 0,-1-3-3 15,2 1-1-15,-2-1 1 0,0 2-4 16,-2 6 2-16,2 2-2 0,-4 5-5 16,0-2-8-16,0 2-19 0,3 0-18 0,-2-2-22 15,8 2-44-15,-2 0-103 0,7 2-58 16</inkml:trace>
  <inkml:trace contextRef="#ctx0" brushRef="#br0" timeOffset="15965.205">4964 1601 551 0,'0'0'19'0,"0"0"10"0,0 0 9 16,0 0 1-16,0 0-6 0,118 44-8 15,-78-5-6-15,3 12-4 0,2 7-4 16,-1 10-8-16,-2 5 2 0,-2 8-5 16,-9 9-1-16,-8 9 0 0,-8 7-3 15,-13 4-8-15,-6 0-19 0,-22 1-37 0,-15-10-78 16,-16-7-146-16</inkml:trace>
  <inkml:trace contextRef="#ctx0" brushRef="#br0" timeOffset="17741.299">5859 1868 336 0,'0'0'62'0,"0"0"-2"15,0 0-8-15,0 0-12 16,0 0-4-16,0 0-12 0,0 0-1 16,0 0-7-16,0 0-5 0,-64-51-3 15,61 51-3-15,3-3-1 0,-2 3 0 0,2 0 1 16,0 0 0-16,0 0 5 0,10 0-5 15,7 7 3-15,8 3-5 0,2 4 0 16,3-1-1-16,1 2 2 0,5-1-3 16,-1-1 1-16,2-1 2 0,2-1-1 15,-2-3 0-15,2 1 0 0,-2-2-1 16,-2 0-1-16,-1-3 1 0,-11 0-1 16,0 1 1-16,-6-3 0 0,-1-1-1 15,1 3 1-15,-8-4-1 0,-1 1-2 16,-2-1 2-16,1 0 0 0,-1 0 1 0,2 3 0 15,-8-3-1-15,0 0 1 0,0 0-1 16,2 0 0-16,0 1 1 0,0-1-2 16,-2 0 1-16,0 3 0 0,0 3 0 15,0 7 1-15,-10 5 1 0,-7 8 0 16,-3 2 1-16,-4 4-2 0,-1 6 2 0,-5 2-3 16,2 4 2-16,-3 0-1 0,-1 3 1 15,1 0 2-15,-1-3-2 0,4-2 1 16,4-5 0-16,1-4-2 15,4-7 1-15,4-5-2 0,2-7 1 0,6-3 1 16,2-6-2-16,3 0 1 0,2-5-1 16,-2 0 1-16,2 0 0 0,0 3-1 15,-3-3 0-15,3 1-1 0,-1-1-4 16,1 0-7-16,-3 3-11 0,3-3-15 16,0 0-23-16,0 0-39 0,0 0-51 0,11-12-68 15</inkml:trace>
  <inkml:trace contextRef="#ctx0" brushRef="#br0" timeOffset="19504.956">7150 1909 279 0,'0'0'63'0,"0"0"2"16,0 0-5-16,0 0-10 0,0 0-11 16,0 0-8-16,0 0-7 0,0 0-6 15,0 0-1-15,0-32-3 0,0 30-1 0,0 2 0 16,0 0 0-16,0 0 4 0,-5 12-4 15,0 11-1-15,-2 11-2 0,3 0-2 16,0 5 1-16,4 1-4 0,0 1 1 16,0-3-3-16,0 3-1 0,7-4 0 15,1-1 1-15,-2-3-3 0,0-8 1 0,1-2-1 16,-3-8-1-16,-2 0-4 0,2-1-6 16,-1-6-11-16,-2-1-17 0,-1-7-30 15,0 0-55-15,0 0-114 16,0 0-36-16</inkml:trace>
  <inkml:trace contextRef="#ctx0" brushRef="#br0" timeOffset="20223.392">7341 1841 579 0,'0'0'21'0,"0"0"-1"0,0 0 9 0,137-41 0 16,-81 34-4-16,7-1-4 0,5 2-6 16,3-1-7-16,2 4-3 0,1-2-4 15,-3 3-4-15,-6 2-5 0,-8 0-17 16,-20 0-49-16,-3 0-152 0,-14 0-66 16</inkml:trace>
  <inkml:trace contextRef="#ctx0" brushRef="#br0" timeOffset="19823.964">7619 1844 458 0,'0'0'44'16,"0"0"-2"-16,0 0 4 0,0 0-9 15,0 0-10-15,0 0-8 0,0 0-6 16,0 0-1-16,0 0 1 0,0 0 5 16,0-21-6-16,5 50 3 0,0 8-5 0,0 0-5 15,0 2 0-15,3-1-3 0,-3-1 0 16,0 1-1-16,-1-3-1 0,3 1 0 15,-6-11 0-15,4-2-1 0,-4-6-1 16,2 0-6-16,-2 0-7 0,-1-10-14 16,3 2-20-16,-3-9-33 0,0 0-54 0,0 0-131 15</inkml:trace>
  <inkml:trace contextRef="#ctx0" brushRef="#br0" timeOffset="20058.245">7892 1849 503 0,'0'0'20'16,"0"0"12"-16,0 0 10 0,0 0 5 15,0 0-7-15,0 0-10 0,0 0-9 0,0 0-6 16,-17 107-2-16,17-68-4 0,0 2-1 16,5 3-3-16,4 2-3 0,-1 1 0 15,1-2 1-15,0-4-3 16,-4-13 2-16,0-2-2 0,-1-9 0 0,-4-12-4 15,3 3-5-15,-3-8-7 0,0 0-15 16,0 0-37-16,-12 0-60 0,-9-13-94 16,-6-11-57-16</inkml:trace>
  <inkml:trace contextRef="#ctx0" brushRef="#br0" timeOffset="18964.225">7192 1809 169 0,'0'0'40'0,"0"0"4"0,0 0-3 15,0 0-1-15,0 0-7 0,0 0-3 16,0 0-7-16,0 0-4 0,0 0-1 16,0 0 0-16,-32-40 0 0,24 40 3 0,-4 0-2 15,-5 7 3-15,-1 8 1 0,1 3-4 16,4 4 1-16,-1 1-5 16,1 2-3-16,0-1-2 0,0 3 2 15,2-5-1-15,-2 4-2 0,-3-5 0 0,2-1-1 16,1-5 0-16,2 0-2 0,-5-1 0 15,6-4 0-15,-7 6 0 0,8-6-1 16,4-6-2-16,0 1-1 0,5-5 0 16,-1 0-1-16,1 0-1 0,-3 0-3 15,3 0-9-15,0 0-23 0,0 0-36 0,17 0-65 16,10 0-124-16</inkml:trace>
  <inkml:trace contextRef="#ctx0" brushRef="#br0" timeOffset="18111.282">6958 2135 420 0,'0'0'16'0,"0"0"16"0,0 0 11 0,0 0 4 16,0 0-4-16,0 0-8 0,0 0-10 16,0 0-5-16,0 0-6 0,103-15-3 15,-58 12-1-15,1 3-2 16,-2 0-1-16,-4 0-2 0,-13 0 0 0,-10 0-2 15,-8 0-1-15,-9 0-1 0,0 0 1 16,0 0 0-16,1 0-1 0,2 0 0 16,-2 0 0-16,2 0 0 0,-1 0-2 15,1 0 1-15,-2 0-2 0,2 0-4 16,-2 0-5-16,2 0-12 0,-1 0-17 0,-1 0-30 16,10 0-49-16,-2 0-122 0</inkml:trace>
  <inkml:trace contextRef="#ctx0" brushRef="#br0" timeOffset="21921.148">434 4306 367 0,'0'0'22'0,"0"0"13"16,0 0 10-16,0 0 3 0,0 0-4 15,0 0-10-15,-97 125-13 0,92-80-5 16,3 0-6-16,2 6-7 15,6-3 4-15,8-1-4 0,8-4 2 0,3-6 1 16,4-5 0-16,5-9 4 0,-1-9 3 16,4-7 2-16,1-7 1 0,2-7-4 15,-3-11-3-15,2-12-3 0,-3-7-3 16,-8-7 0-16,-2-6-7 0,-9-3 6 16,-7 1-5-16,-9-4 2 0,-1 2 3 0,-1-5-4 15,-13-1 1-15,-4 4-1 0,-4 1 1 16,-4 10 0-16,0 7 1 0,2 11-2 15,6 10 0-15,5 8-1 0,-2 9 0 16,-2 0 0-16,-5 7 0 0,-4 9 2 16,7 5-1-16,5 7 2 0,3 2 0 0,2 1 0 15,8 0-1-15,1 1 2 16,0-4-1-16,5 0 1 0,8-3-1 16,6-3 1-16,2-4-1 0,6-1 2 15,3-3-1-15,3-2-1 0,1-3-2 0,2-2-3 16,-2 1-8-16,0-4-11 0,-1-2-14 15,-7-2-23-15,4 0-29 0,2 2-29 16,0 0-43-16,11 1-58 0</inkml:trace>
  <inkml:trace contextRef="#ctx0" brushRef="#br0" timeOffset="22722.061">1083 3809 585 0,'0'0'15'0,"0"0"1"0,0 0 3 0,0 0 0 15,0 0 1-15,0 0-6 0,0 0-3 16,0 0-4-16,0 0-1 0,3 36-5 16,4-8 0-16,2 0-2 0,-1-1 0 15,2 3-7-15,-3-9-6 0,2 0-23 16,-1 2-34-16,0-7-66 0,3 4-134 16</inkml:trace>
  <inkml:trace contextRef="#ctx0" brushRef="#br0" timeOffset="22918.952">1290 3765 489 0,'0'0'6'0,"0"0"9"15,0 0 11-15,0 0 6 0,0 0 1 16,0 0-6-16,0 0-8 16,0 0-6-16,0 0-6 0,0 0-4 15,8 100-2-15,-1-68 0 0,2-1-3 0,-3-8-1 16,-1 3-10-16,3-8-16 0,-4-2-32 15,7 4-48-15,-4-9-61 0,2-1-79 16</inkml:trace>
  <inkml:trace contextRef="#ctx0" brushRef="#br0" timeOffset="23079.446">1489 3739 511 0,'0'0'51'0,"0"0"-14"15,0 0-13-15,0 0-4 16,0 0-3-16,0 0-1 0,0 0-1 0,0 0-4 15,0 0-3-15,6 58-2 0,-2-26-4 16,3-1-1-16,-1 2-3 0,3-1-4 16,-1 3-12-16,1 3-24 0,1-5-45 15,3 2-78-15,-5-9-109 0</inkml:trace>
  <inkml:trace contextRef="#ctx0" brushRef="#br0" timeOffset="22301.084">1388 4532 460 0,'0'0'40'0,"0"0"3"0,0 0-1 16,0 0-11-16,0 0-8 0,0 0-9 15,0 0 0-15,0 0 1 0,0 0-6 16,-77 65 3-16,63-36-6 0,1 3-3 15,0-3 0-15,0 0-1 0,2 2 0 16,0-3 0-16,5-7 1 0,-1-1 0 16,3-8 0-16,2-4 0 0,1 0 0 15,1-8 0-15,0 5 0 0,0 3 1 16,0 4 2-16,7 3-2 0,10-5 2 16,6 1-1-16,7-4 0 0,2-6-1 0,7 1-1 15,2-2-1-15,1 0-1 0,2 0-1 16,-1-2-1-16,-4 1-4 0,-10-3-5 15,-2 4-12-15,-10-2-16 0,-8 2-23 16,-1 0-33-16,-8 0-47 0,0 0-53 16</inkml:trace>
  <inkml:trace contextRef="#ctx0" brushRef="#br0" timeOffset="22461.323">1542 4823 443 0,'0'0'55'0,"0"0"0"16,0 0-10-16,0 0-9 0,0 0-13 15,0 0-6-15,-8 110-7 0,9-77-4 16,8 2-1-16,-1-1-3 0,2 3-1 16,-1-2-1-16,1 3-3 0,-3-10-5 15,-2-1-23-15,3-2-42 0,-7-9-99 0,3 1-109 16</inkml:trace>
  <inkml:trace contextRef="#ctx0" brushRef="#br0" timeOffset="23825.209">2165 3918 348 0,'0'0'64'0,"0"0"2"0,0 0-12 16,0 0-13-16,0 0-13 0,0 0-9 16,0 0-4-16,0 0-4 0,0 0 3 15,0 0-1-15,-6-29-1 0,6 40-1 0,0 10-2 16,6 6-1-16,3 1-1 0,1 0-1 16,2 3-1-16,1 4-2 15,0-5 2-15,-1 0-2 0,3-2 0 16,-5-10 1-16,3-4 1 0,-4-3 0 0,-5-7 3 15,0 3 1-15,2-7 1 0,7 0 0 16,4-7-3-16,3-9 0 0,-3-8-4 16,0-3 0-16,-4-4 0 0,-3-1 1 15,-2 1 0-15,-2 2 0 0,1 0 0 16,-5 8 0-16,2-2-1 0,-3 9-1 0,-1 7-1 16,3 0 0-16,-3 7-1 0,0-2-1 15,0 2 0-15,2-2-2 0,-2 2 0 16,8 0 1-16,5 0 2 15,4 13-1-15,6 3 1 0,-2 5 0 0,-1 2 0 16,2 0 0-16,-1 0 1 0,-3 0-2 16,-3-9 1-16,-1-1 1 0,-3-4 1 15,-6-5 0-15,0 0 2 0,-5-4 2 16,0 0 2-16,0 0 0 0,8 0 0 16,1-10-2-16,1-11-3 0,6-5 0 0,-9 0-2 15,2-4 0-15,-2 1-1 0,2 2 0 16,-2-3 0-16,1 3 0 0,4 1-1 15,-2 0-1-15,-2 9-3 0,1 1-2 16,-4 5-7-16,0 5-11 0,-1 2-12 16,-4 4-20-16,0-2-16 0,0 2-39 15,8 0-54-15,1 3-106 0</inkml:trace>
  <inkml:trace contextRef="#ctx0" brushRef="#br0" timeOffset="24189.871">3082 4488 446 0,'0'0'26'0,"0"0"16"0,0 0 5 15,0 0-2-15,0 0-13 0,0 0-10 16,0 0-9-16,0 0-6 0,0 0-5 15,97 6-1-15,-50-6-2 0,1 0-3 16,2 0-7-16,-1 0-18 0,-5 0-34 16,0 0-50-16,-16 0-50 0,2 7-87 15</inkml:trace>
  <inkml:trace contextRef="#ctx0" brushRef="#br0" timeOffset="24325.053">3211 4786 291 0,'0'0'58'0,"0"0"4"0,0 0-6 16,0 0-17-16,0 0-21 0,0 0-14 16,133 0-10-16,-82-14-16 0,4 0-44 0,4-5-47 15,-3-3-121-15</inkml:trace>
  <inkml:trace contextRef="#ctx0" brushRef="#br0" timeOffset="24704.837">3914 4289 433 0,'0'0'24'0,"0"0"14"0,0 0 10 15,0 0 0-15,0 0-11 0,0 0-13 0,0 0-7 16,0 0-8-16,-37 119 0 0,37-91-2 16,6-2 1-16,7 2 1 15,5-2-1-15,5-4 5 0,3-4-4 0,4 2 3 16,1-8-6-16,0-5 0 0,-3-7-1 15,-1 0-6-15,-3-13 5 0,-3-4-6 16,-4-6 2-16,-2-3-1 0,-8-5-2 16,-6-1 1-16,-1-3-2 0,-6-2 2 15,-9-3-1-15,-4 2 1 0,-4 1 0 16,-2 1 1-16,-4 3 0 0,-1 4-1 0,2 8 0 16,5 4 0-16,-1 8 0 0,8 5 1 15,-1 4 0-15,-4 3-1 0,5 9 2 16,0 3 0-16,8 2 0 0,3 5 1 15,5 1 0-15,3 9 0 0,12-5 2 16,6-2-2-16,7-3 1 0,7-2-3 16,2-5-4-16,7-2-16 0,0-5-24 15,0-5-56-15,2 2-77 0,-5-5-99 16</inkml:trace>
  <inkml:trace contextRef="#ctx0" brushRef="#br0" timeOffset="25298.202">4405 3658 571 0,'0'0'10'0,"0"0"7"0,0 0 7 15,0 0 8-15,0 0-6 0,0 0-9 16,0 0-6-16,0 0-10 0,0 0 2 16,0 0 4-16,-3 0-6 0,11 20 5 0,1 3-6 15,1-1 0-15,-3-2 0 0,-1 1-4 16,-2 0-1-16,3 2-6 0,-3-2-5 15,2 3-18-15,-2 0-27 0,1-8-59 16,0 9-102-16,0-8-31 0</inkml:trace>
  <inkml:trace contextRef="#ctx0" brushRef="#br0" timeOffset="25016.349">4559 4350 450 0,'0'0'8'15,"0"0"18"-15,0 0 18 0,0 0 4 16,0 0-2-16,-39 116-14 0,26-97-12 16,1 4-6-16,-1 1 0 0,4 0-6 15,1-4 3-15,3-1-6 0,4-5-2 0,1 0 0 16,0 4 3-16,1-8 2 0,6 3 3 15,3-7 1-15,3 0-1 0,4-6-1 16,8 0-1-16,0 0-3 0,2 0 0 16,-4 0-2-16,-6 0 0 0,-2 0 2 15,7 4-4-15,-2 9 2 0,0 1-1 0,0 5-1 16,-6 2 0-16,-1 0-1 0,-3 4-1 16,-4-6-1-16,-2 0-2 0,-1-4-4 15,-3 2-16-15,0 9-22 16,0-10-57-16,-7 3-186 0,-9-14-20 0</inkml:trace>
  <inkml:trace contextRef="#ctx0" brushRef="#br0" timeOffset="26223.593">4718 3564 414 0,'0'0'73'0,"0"0"-8"16,0 0-17-16,0 0-11 15,0 0-13-15,0 0-7 0,0 0-6 0,0 0-3 16,0 0-3-16,-41-23-1 0,34 37 0 16,1 11-3-16,6 1 5 0,0 4-7 15,0 8 3-15,0-5-12 0,6-1-22 16,5-2-40-16,1-2-82 0,5-3-122 16</inkml:trace>
  <inkml:trace contextRef="#ctx0" brushRef="#br0" timeOffset="26785.045">5116 3592 425 0,'0'0'35'0,"0"0"0"0,0 0-1 16,0 0-6-16,0 0-5 0,0 0-2 16,0 0 0-16,0 0-5 0,0 0-3 15,0 0-1-15,9 11-4 0,-1 10 5 0,-2 2-7 16,4 4 4-16,-2 0-5 16,4-5 0-16,-4-4 0 0,0-2-1 0,0-5 0 15,-1-1 0-15,2 0-1 16,-5-6 2-16,-1 1 2 0,-3-5 0 0,0 0 3 15,0 0-1-15,8 0 0 0,5-2-1 16,2-13-1-16,2-5-1 0,-7-4 0 16,-2-3-7-16,-1-3 7 0,-2 9-9 15,-1-1 5-15,-3 7 0 0,4-2-1 16,-1 3 0-16,-3 5 1 0,2 3-2 0,-3 6-1 16,0-2 0-16,0 2 0 0,2 0 0 15,5 0 0-15,5 0 0 0,3 8 0 16,3 9 0-16,1 2 2 15,1 2 4-15,0-1-5 0,-2 1 6 0,2-1-4 16,-8-8-2-16,-1-4 2 0,-2-4 1 16,-4 0-2-16,1-4 3 0,7 0 2 15,-2 0 1-15,3-14 0 0,4-7-7 16,-4-5 3-16,-1 0-6 0,-5-1 3 16,2-3 1-16,-1 2-2 0,-4 9 0 0,3-3 0 15,-4 10-1-15,-3 3-4 0,4 3-9 16,-5 6-17-16,0-1-19 0,8 1-25 15,2 3-55-15,9 12-120 0,-2 1-24 16</inkml:trace>
  <inkml:trace contextRef="#ctx0" brushRef="#br0" timeOffset="65021.322">5411 4496 544 0,'0'0'34'15,"0"0"7"-15,0 0 0 0,0 0-4 16,0 0-3-16,0 0-6 0,0 0-7 16,0 0-2-16,111 8-7 0,-56-8-2 15,-1 0-3-15,-2 0-2 0,-3 0-1 0,-18 0-1 16,-11 0 0-16,-4 0-1 0,-9 0-1 16,0 0-1-16,2 0-1 15,-9 0-1-15,4 0 0 0,2 0-7 16,-2 3-17-16,9 6-35 0,-7-6-128 0,12 3-127 15</inkml:trace>
  <inkml:trace contextRef="#ctx0" brushRef="#br0" timeOffset="28948.904">6629 4109 279 0,'0'0'41'0,"0"0"2"0,0 0-2 16,0 0-6-16,0 0-7 0,0 0-4 15,0 0-2-15,0 0-5 0,0 0-2 0,-10-55-1 16,10 55-1-16,-2-2 0 0,2 2 1 15,-3-1 1-15,-1-6 0 0,0-2-1 16,2 3-2-16,0 3 0 0,2 3-2 16,-2-3 0-16,2 3-1 0,-3-2 0 15,3 0 0-15,-1 0-1 0,1 0-1 0,-3 0-1 16,3 0 1-16,-1-1-1 0,1 1-1 16,-3 0 1-16,3 0-4 0,-2 0 1 15,1 0-1-15,1-1 1 16,-3 2 0-16,3-2-2 0,-1 2 0 0,1-3 0 15,-3 4-1-15,3-3 2 0,-2 2 0 16,2 1-1-16,0-3-1 0,-3 3 1 16,3-2-2-16,0 1 0 0,-1-2 1 15,1 3 1-15,-3-3 0 0,3 3 1 16,0-1-1-16,-1-1-1 0,1 0 1 0,0-1-1 16,0 1 2-16,0 0-2 0,0 0 2 15,0 0-1-15,0-1-2 0,0 2 4 16,-3-1-3-16,3 0 1 15,0-2-1-15,0 4 1 0,0-3-1 0,0 1 1 16,0 0 0-16,0 0-1 0,0 1 0 16,0-3 1-16,0 3-1 0,0-1-1 15,0 0 1-15,0 0 0 0,0-1 0 16,0 1 1-16,0 0-1 0,0 0 1 16,0 0-1-16,0-1-1 0,0 1 2 0,0 1-1 15,0-2 0-15,0 2 0 0,0-2 0 16,0 1 0-16,0 0 0 0,0 0 0 15,0 2 0-15,0-2 0 0,0 2-1 16,0-1 1-16,0 1 0 0,0-4 0 16,0 4 1-16,0-1 0 0,0 1-1 0,-1-2 0 15,1 2 1-15,0-2-1 0,0 2 0 16,0 0 0-16,0 0-1 16,0 0 1-16,0-2 0 0,0 2 0 15,0 0-1-15,0 0 1 0,0 0-1 0,0 0 1 16,0 0 0-16,0 0 0 0,0 0 0 15,0 4 0-15,0 10 1 0,4 9-1 16,0 5 1-16,0 2-1 0,-4 0 1 16,0 2 0-16,0 1-1 0,0 3 2 15,-3-3-3-15,-1 1 3 0,0 0-1 0,3-12 0 16,-2 3 1-16,1-9-1 16,2 2-1-16,-3 1 2 0,3-12-1 0,0 2 0 15,0-3 1-15,0 2 0 16,0 6 2-16,12 1 0 0,5-3 0 0,6 0-1 15,4-1-3-15,4-5 1 0,5-1-1 16,1-2 0-16,3 3-1 0,0-5 1 16,0 1 0-16,-5-2 0 0,-8 0 0 15,-1 0-1-15,-10 0-1 0,-8 0 1 16,1 0 0-16,-9 0 0 0,0 0 0 0,4 0-3 16,0-2 1-16,2 1-2 0,-2-5 3 15,-4-2-1-15,-1-6 1 16,-8-7 1-16,-5-6 1 0,1 3 0 15,-1 1 1-15,-3 1-1 0,0-3 1 0,0-1 0 16,1-1-1-16,0 2 1 0,6 9-1 16,2-4 1-16,2 10 1 0,2 3 0 15,-3-3 1-15,5 4-2 0,-2-1 1 16,1 3 0-16,3 4 1 0,-1-2-3 16,1 2 1-16,0 0 0 0,-2-3-1 0,2 3 0 15,-3-1 0-15,3 1-1 0,0-2 1 16,0 2 0-16,0 0 0 0,0 0 1 15,0 0-1-15,0 0 0 0,0 0 1 16,0 0-1-16,0 0 0 0,0 0 0 16,0 0 0-16,0 0 1 0,0 0-2 0,0 0 2 15,3 2 0-15,-1-1-1 16,-1 2 0-16,-1-1 0 0,3 0 0 16,-3-2 1-16,1 2-1 0,-1-2 1 15,3 2 0-15,-3-2-1 0,2 3 2 0,-2-3-1 16,0 0-1-16,3 2 0 0,-3-2-2 15,0 0 1-15,1 2-1 0,-1-2-2 16,0 0-5-16,3 2-13 0,-3-2-13 16,0 0-14-16,0 0-30 0,0 2-40 15,0-2-75-15,0 0-72 0</inkml:trace>
  <inkml:trace contextRef="#ctx0" brushRef="#br0" timeOffset="29740.842">6815 3977 438 0,'0'0'29'0,"0"0"11"0,0 0 4 16,0 0 0-16,0 0-10 0,-115-27-9 15,84 33-7-15,3 8-6 0,6 2-3 16,3 6-3-16,5-7 1 0,2 4 1 16,8-7-1-16,4 7 2 0,0 8-1 15,4 1-1-15,11 8 1 0,6-1-4 0,2-1 1 16,3-1-2-16,2 0-1 16,2 1-1-16,1-3 2 0,-1 4-2 15,-1-3 1-15,-3-1-1 0,-4 1 3 16,0-1 3-16,-8 0-6 0,-4-8 7 0,-6 2-8 15,-4-3 0-15,0 0 1 0,-13 2 0 16,-5-4-1-16,-4-5 0 0,-2-6 0 16,3-2 1-16,-1-4-1 0,7 0 1 15,-2-3-1-15,2 0 0 0,3-6 0 16,2-3 0-16,5-6-1 0,2-10 1 0,3-1-1 16,15-11-6-16,6 4 4 0,6 0-4 15,3-1 5-15,-1 3 0 16,1-1 1-16,-3 0 0 0,-4 1-1 15,-5 1 2-15,-2-3 0 0,-11 10-1 0,-3 1 1 16,-2-3-1-16,-12 0 0 0,-9-3-1 16,-6 5 1-16,-4 2 1 0,-4 4-2 15,3 5 3-15,9 2-3 0,1 3-1 16,8 5-3-16,7 0-12 0,1 2-20 16,6 0-31-16,-1 0-50 0,1 0-98 0,7 2-48 15</inkml:trace>
  <inkml:trace contextRef="#ctx0" brushRef="#br0" timeOffset="29125.296">6870 3960 110 0,'0'0'2'15,"0"0"-1"-15,0 0 0 0,0 0 2 16,0 0-2-16,0 0 1 0,0 0 0 0,0 0-4 16,0 0 0-16,-42-21-2 0,42 21-3 15,0-2-12-15,0 2-56 0</inkml:trace>
  <inkml:trace contextRef="#ctx0" brushRef="#br0" timeOffset="30442.079">7111 3927 708 0,'0'0'18'0,"0"0"8"0,0 0 3 16,143-22-2-16,-68 14-8 0,6-1-5 15,7 0-6-15,4 3-4 0,-3-1-5 0,-5 3-10 16,-12-1-25-16,-14 4-61 0,-19-2-207 15,-19 3-20-15</inkml:trace>
  <inkml:trace contextRef="#ctx0" brushRef="#br0" timeOffset="30006.873">7361 3965 576 0,'0'0'30'0,"0"0"5"16,0 0 6-16,0 0-1 0,0 0-9 15,0 0-6-15,0 0-4 0,0 0-4 16,0 0-3-16,0 0-4 0,9 56-4 16,0-12 0-16,1 5-4 0,1 2 2 15,-1 4-4-15,0 2 0 0,-2-4 0 0,1-2 0 16,-3-5-3-16,1-6-1 16,-3-4-3-16,0-14-16 0,-2-1-15 0,2 0-29 15,0-9-62-15,-1 2-118 0,0-14-45 16</inkml:trace>
  <inkml:trace contextRef="#ctx0" brushRef="#br0" timeOffset="30244.798">7699 3956 646 0,'0'0'19'15,"0"0"9"-15,0 0 7 0,0 0-1 16,0 0-6-16,0 0-6 0,6 127-7 15,0-77-3-15,1 6-5 0,1 0-1 16,1 5-2-16,1-4-1 0,0-2-1 16,-2-4 0-16,1-4 3 0,-3-10-5 15,-2-11 3-15,-1-10-7 0,-2-7-4 16,-1-9-5-16,0 0-15 0,0 0-23 16,0 0-44-16,-8-16-80 0,-8-11-124 0</inkml:trace>
  <inkml:trace contextRef="#ctx0" brushRef="#br0" timeOffset="33546.162">523 6177 562 0,'0'0'29'0,"0"0"1"0,0 0-4 16,0 0-7-16,0 0-8 0,0 0-2 16,0 0-2-16,0 0 0 0,0 0-3 15,0 0-2-15,-9 53-2 16,11-24 0-16,2 1-3 0,0-9-3 0,1 0-13 15,-1-5-19-15,-3 0-31 0,6 8-55 16,-2-12-71-16,-4 4-52 0</inkml:trace>
  <inkml:trace contextRef="#ctx0" brushRef="#br0" timeOffset="33753.863">681 6095 484 0,'0'0'26'0,"0"0"5"15,0 0 1-15,0 0-2 0,0 0-6 16,0 0-10-16,0 0-7 0,0 0-3 16,0 0-3-16,0 0 0 0,-24 105-4 15,24-81-4-15,3 1-19 0,8 4-28 16,-5-11-51-16,7 2-76 0,-3-8-64 16</inkml:trace>
  <inkml:trace contextRef="#ctx0" brushRef="#br0" timeOffset="38344.188">-421 5782 554 0,'0'0'16'0,"-182"99"8"0,100-32 2 0,8 11 5 16,11 10-5-16,15 9-3 0,17 8-2 16,22 6-10-16,16 6-1 0,35 3-7 0,27-3-4 15,27-5-1-15,29-11-16 16,25-16-31-16,14-13-94 0,10-18-148 16</inkml:trace>
  <inkml:trace contextRef="#ctx0" brushRef="#br0" timeOffset="32704.939">-150 6410 535 0,'0'0'26'0,"0"0"7"15,0 0 4-15,0 0-8 0,-117 31-6 16,98-6-10-16,7 5-5 0,3 1-2 16,8 5-4-16,1-1 0 0,1 3-2 15,15-3 1-15,2 0-1 0,7 0 3 0,6-8-1 16,3-5 4-16,2-10 1 0,1-3 0 16,3-9-1-16,-2 0-1 0,-1-9-2 15,-1-9-2-15,-5 1 1 0,-4-8-2 16,-5 1 2-16,-4-4-2 0,-3-3 1 15,-7 1-1-15,-5-7 1 0,-3-1-2 16,0-1-3-16,-9-1 5 0,-6-2-6 16,0 0 5-16,-3 5 1 0,1 5-2 15,0 4 2-15,5 11-2 0,-5 5 0 16,7 6 0-16,-7 6-1 0,-6 0 1 0,-4 10 0 16,-7 12 1-16,3 1 1 0,4 1 0 15,1 4 3-15,7 1-4 0,5 0 3 16,4-8-5-16,6 2 2 0,4 1 0 15,0-6-1-15,7 5 1 0,10-3 0 16,6-6 0-16,4-4 0 0,3-2-1 16,3-8-6-16,1 0-9 0,-1 0-22 15,1 0-37-15,-3 0-83 0,2-8-119 16</inkml:trace>
  <inkml:trace contextRef="#ctx0" brushRef="#br0" timeOffset="33265.122">416 6533 412 0,'0'0'37'0,"0"0"11"15,0 0 1-15,0 0-7 0,0 0-11 0,0 0-7 16,0 0-4-16,0 0-5 0,0 0-3 15,0 0-3-15,-31 120 1 0,18-90-2 16,3 2 1-16,-3 2-4 0,0 1 1 16,0 1-1-16,0 2 0 0,3-3-2 15,0 0 0-15,3-2 0 0,6-12 0 0,-2 4-1 16,3-6 1-16,0-5 0 0,7 5 1 16,6-7 1-16,1-4 0 15,10 1 0-15,6-5 1 0,3-4-3 16,7 0-1-16,7 0 0 0,0-4-1 0,5-2 0 15,-5-1-1-15,1 2 1 0,-5-2-2 16,-15 3 2-16,-1 2-2 0,-9 0 1 16,-10 0-1-16,1 2-2 0,-9 0 2 15,0 0-3-15,0 0 1 0,1 0-1 16,2 0 0-16,-3 0-2 0,1 0 3 0,-1 0 0 16,0-7 1-16,-10-4 2 0,-5-1 0 15,-4-4 0-15,2-3 0 0,1 3 2 16,1-4 0-16,0-1 0 0,5 7 2 15,0-3 0-15,3 6 0 0,3 6 1 16,3 0 0-16,1 5 0 0,-3-3-2 16,3 3 0-16,-2 0-1 0,0 0-1 15,-3 0 1-15,-3 9 0 0,2 12 0 16,0 10-1-16,6 4 0 0,0 3-1 16,0 3 0-16,5 0-2 0,0 1-3 0,4-4-12 15,-5-11-9-15,0 0-24 0,-2 0-42 16,1-7-88-16,-3 8-107 0</inkml:trace>
  <inkml:trace contextRef="#ctx0" brushRef="#br0" timeOffset="36180.281">1236 6125 392 0,'0'0'63'0,"0"0"-2"16,0 0-7-16,0 0-12 0,0 0-16 16,0 0-10-16,0 0-7 0,0 0-4 0,0 0 1 15,-23-52 3-15,19 52 2 16,2 4 0-16,2 14 0 0,0 6-4 16,0 3-1-16,0 7 0 0,9-6-2 15,1 2 1-15,2-3-1 0,-2-3 0 0,-1-6-1 16,1-1 1-16,-1-6 1 0,-5-8 0 15,4 6 0-15,-3-6 2 0,-1-2 2 16,9-1-1-16,1 0-1 0,5-13-1 16,3-7-2-16,-3-5 0 0,-2-3 2 15,-3-1-2-15,-1 0 1 0,-2-1-1 16,-5 9-2-16,3 4 0 0,-5 3-1 0,-3 8-1 16,2 1 0-16,-3 5-1 15,0 0 0-15,6 0 1 0,7 0-1 16,5 9 1-16,5 4-1 0,0 6 1 0,1 2 1 15,0 0-1-15,-1-1 0 0,-1-3 1 16,-1 0-1-16,-5-7 1 0,-1-2 0 16,-5 0 1-16,-5-7 0 0,0 3 2 15,-5-4 3-15,7 0-2 0,2-4 0 16,1-5-1-16,3-8-3 0,-5-1 0 0,-2 3 1 16,-2-7-2-16,1-3 2 0,-4 11-3 15,3-8 2-15,-1 9-3 0,-3 4 0 16,2 4-1-16,0-2-5 15,0 0-3-15,1 2-11 0,-2 1-12 0,-1 4-12 16,4 0-20-16,1 0-38 0,5 12-54 16,5 8-115-16</inkml:trace>
  <inkml:trace contextRef="#ctx0" brushRef="#br0" timeOffset="36371.681">2061 6806 592 0,'0'0'20'0,"0"0"10"0,106-9 2 0,-62-4-5 15,4 1-8-15,2-1-11 16,3 1-5-16,1 1-6 0,0 1-9 16,3 2-21-16,-4 5-35 0,-3-1-68 15,-6 4-138-15</inkml:trace>
  <inkml:trace contextRef="#ctx0" brushRef="#br0" timeOffset="36817.894">3186 6485 555 0,'0'0'36'0,"0"0"9"15,0 0-2-15,0 0-7 0,0 0-9 16,0 0-7-16,0 0-4 0,0 0-1 16,-77 113-4-16,81-79-3 0,9-2 0 15,5-2-2-15,4 0 0 0,1-3-1 16,4-4 2-16,3-6-3 0,1-2 1 0,2-9 0 16,1-6-2-16,0 0-1 0,2-10 0 15,-2-9 0-15,-2-6-2 0,-5-6 1 16,-5-4-1-16,-3-2 0 15,-8-3-2-15,-5-2 2 0,-6-2-1 0,0-2-4 16,-14 1 4-16,-5-2-5 0,-8 3 2 16,-4 4 2-16,-5 5-1 0,1 8 1 15,-4 6 0-15,2 8 1 0,1 9 1 16,2 4-1-16,1 6 1 0,3 11 0 16,2 4 0-16,5 5-1 0,3 0 2 0,9 2-2 15,2 3 1-15,6-2 4 0,3 2-4 16,3 1 5-16,11-4-5 0,8-2-1 15,5-5 1-15,9-2-4 0,1-4-6 16,7-2-13-16,1-8-15 0,4-1-29 16,1-4-46-16,-6 0-113 0,0 0-60 15</inkml:trace>
  <inkml:trace contextRef="#ctx0" brushRef="#br0" timeOffset="37297.161">3919 6585 609 0,'0'0'31'0,"0"0"6"16,0 0 1-16,0 0-4 0,0 0-6 16,0 0-8-16,0 0-7 0,0 0-4 0,0 0-6 15,-49 138 0-15,56-103-2 0,2 2 0 16,1 3-2-16,0-5-4 0,-2 1-11 15,1-9-16-15,-5-10-33 0,3-2-62 16,-4-8-124-16,1-2-43 0</inkml:trace>
  <inkml:trace contextRef="#ctx0" brushRef="#br0" timeOffset="37764.696">4004 5958 653 0,'0'0'18'0,"0"0"2"0,0 0 9 16,0 0-1-16,0 0-5 0,0 0-4 16,0 0-7-16,0 0-2 15,0 0-4-15,49 110-2 0,-28-74-1 16,-2 0-3-16,2-5 1 0,-4-2-1 0,-6-8-1 15,2-4 1-15,-6-4 0 0,-4-8 1 16,2 0 0-16,-5-5 0 0,0 0 1 16,7 0 0-16,3-2 0 0,2-12 0 15,3-7 0-15,-8 4 0 0,-3-6 0 16,0-1-1-16,-2 6 1 0,-2 1 0 0,1 3-1 16,-1 7 0-16,0-2-1 0,3 4 0 15,-3 5-1-15,0-3 0 0,0 3 0 16,2 0-1-16,6 0 1 0,8 0 0 15,4 11 1-15,-2-4 0 0,2 6 0 16,-8-8 0-16,0 2 1 0,1-1 1 16,-7-3 0-16,1-2 1 0,-3-1 0 15,2 0 2-15,5-4-3 0,-3-4 1 16,-1-2-1-16,1-3-2 0,-3 3 1 16,0 1-1-16,-2 2-2 0,0-5-3 0,0 5-9 15,-2-1-14-15,2 2-20 0,-3 6-35 16,0-3-71-16,0 3-139 0</inkml:trace>
  <inkml:trace contextRef="#ctx0" brushRef="#br0" timeOffset="37980.767">4611 5829 591 0,'0'0'22'0,"0"0"13"0,0 0 6 15,0 0-2-15,134 91-8 0,-92-49-11 16,2 7-3-16,0 8-9 0,-1 11-1 16,-6 3-5-16,-4 6-1 0,-5 5 4 15,-9 3-5-15,-13 6 1 0,-6 1-5 0,-10 1-16 16,-20 0-16-16,-12-7-39 16,-12-4-64-16,-11-9-150 0</inkml:trace>
  <inkml:trace contextRef="#ctx0" brushRef="#br0" timeOffset="39680.562">7440 6070 624 0,'0'0'12'15,"0"0"10"-15,0 0 9 0,0 0 4 16,0 0-9-16,0 0-10 0,0 0-7 16,0 0-6-16,0 0-2 0,0 0-1 0,-4-28-1 15,4 28 2-15,0 0-1 0,0 0 1 16,0 1-1-16,1 7 0 16,2-4 1-16,0 4-2 0,-3-8 2 15,0 0 0-15,0 0 0 0,3 1 2 0,-3 2 3 16,1-2-3-16,-1 1 3 0,0 1 1 15,3-3 0-15,-3 2-1 0,0-2-1 16,1 0-1-16,-1 2-1 0,0-2 0 16,3 2-1-16,-3-2-1 0,0 2 1 15,0-2-2-15,0 2 1 0,0-2 1 0,0 3 1 16,0 6 2-16,-3 7 1 16,-5 5-1-16,-7 3 0 0,1 0 1 0,-3-2-2 15,0 1 1-15,-3 1-1 16,-1 0 0-16,-1 3-1 0,-1-3-1 0,1 3 1 15,0 1-1-15,2-4 4 0,2 2-5 16,5-8 4-16,4-8-5 0,5 4 0 16,4-7 0-16,0 9 1 0,1 2-1 15,15-3 1-15,7 0 0 0,4-7 0 16,9-1-1-16,1-6 0 0,3-1 0 0,2 0 0 16,0 0 3-16,2 0-2 0,0-4 0 15,-5 0 1-15,-4-2-8 16,-9-2-3-16,-5 4-6 0,-5-5-8 15,-3 3-11-15,4-5-10 0,-7 5-14 0,-1-5-26 16,2 4-29-16,-5-9-35 0,4-3-31 16,-3 6-32-16</inkml:trace>
  <inkml:trace contextRef="#ctx0" brushRef="#br0" timeOffset="39862.732">7768 6280 618 0,'0'0'55'15,"0"0"-18"-15,0 0-12 0,0 0-8 16,0 0-1-16,0 0 0 0,0 0 0 15,0 0 0-15,0 0-3 0,0 0-4 16,-36 78 1-16,36-45-7 0,0 5 4 16,0 1-7-16,0 1-2 0,4 0 0 15,1-3-4-15,-1-1-4 0,0-2-11 16,-2-11-10-16,0 2-16 0,0-9-27 16,-2-8-53-16,4 10-85 0,-1-10-65 15</inkml:trace>
  <inkml:trace contextRef="#ctx0" brushRef="#br0" timeOffset="40442.689">7969 6063 699 0,'0'0'1'0,"139"-5"0"0,-54 5 0 16,0 0 0-16,8 0 4 0,-2 6-10 16,0 0-44-16,-5 1-104 0,-15-5-136 15</inkml:trace>
  <inkml:trace contextRef="#ctx0" brushRef="#br0" timeOffset="40088.377">8130 6130 647 0,'0'0'21'0,"0"0"2"0,0 0 5 15,0 0 1-15,0 0-3 0,0 0-3 16,0 0-7-16,0 0-6 0,0 0-5 15,8 111 0-15,2-72-4 0,2 3 0 16,-5-1 4-16,0-1-6 0,-1 0 2 16,-6-1-10-16,0-15-11 0,0-1-16 15,0-8-24-15,0-9-44 0,0 2-87 16,0-8-96-16</inkml:trace>
  <inkml:trace contextRef="#ctx0" brushRef="#br0" timeOffset="40305.089">8415 6153 677 0,'0'0'18'0,"0"0"13"0,0 0 4 16,0 0-2-16,0 0-2 0,0 0-13 16,67 125-1-16,-56-87-9 0,2 0-1 0,0 3-2 15,0-2-5-15,0 2 4 0,-3-4-4 16,-2-4-2-16,-2-7-1 0,-3-12-8 15,-3-1-11-15,0-7-17 0,0 1-30 16,0-1-80-16,-5-6-148 0,-6-11 5 16</inkml:trace>
  <inkml:trace contextRef="#ctx0" brushRef="#br0" timeOffset="38980.758">6217 5949 638 0,'0'0'10'0,"0"0"3"15,0 0 6-15,0 0-1 0,0 0-2 16,-107 80-4-16,75-45-4 0,0 1-1 15,-4 3 0-15,-3-2-2 0,-2-2 2 16,0 3-2-16,-3-5 2 0,-1-1 2 16,5-2-1-16,3-8 6 0,6-1-5 0,10-9 4 15,8-4-8-15,9-3-1 16,-2-2-2-16,2 1 1 0,-1-3-1 16,1 3 1-16,4-4-2 0,0 5 3 15,0 5 0-15,13 5 3 0,5 4 0 0,9 0-3 16,3 1-1-16,6 4-3 0,0-2 1 15,-1 5-1-15,1-1 0 0,-3-1 0 16,-3 0 0-16,-6-4 0 0,-7-5 0 16,0 0-1-16,-8-6-2 0,-2-2-2 15,1 1-2-15,-3-5-9 0,-1 0-9 0,-4-4-18 16,8 0-28-16,11 0-53 0,11-8-99 16,10-9-64-16</inkml:trace>
  <inkml:trace contextRef="#ctx0" brushRef="#br0" timeOffset="39150.704">6490 6383 636 0,'0'0'2'0,"0"0"10"0,0 0 11 0,0 0 2 16,0 0 3-16,0 0-11 0,0 0-4 15,0 0-5-15,120 8-6 0,-74-4-4 16,5-2-21-16,-1-2-37 0,0 0-80 15,-2-3-152-15</inkml:trace>
  <inkml:trace contextRef="#ctx0" brushRef="#br0" timeOffset="43788.994">608 8062 614 0,'0'0'18'0,"0"0"-1"0,0 0 4 16,0 0-1-16,0 0-2 0,0 0-5 0,0 0-6 15,0 0-4-15,0 0-1 0,0 0-3 16,9 116-3-16,-1-86-7 0,-5 2-17 15,4-3-24-15,-1-1-35 0,1-7-52 16,2 0-89-16</inkml:trace>
  <inkml:trace contextRef="#ctx0" brushRef="#br0" timeOffset="43967.93">838 8031 554 0,'0'0'41'16,"0"0"-8"-16,0 0-4 0,0 0-4 15,0 0-3-15,0 0-3 0,0 0-3 16,0 0-5-16,0 0-5 0,0 0-3 16,-31 68-3-16,31-37-3 0,0-8 1 15,2 2-11-15,4-1-14 0,-2-7-37 0,6 8-61 16,-1-10-121-16,2-2-28 16</inkml:trace>
  <inkml:trace contextRef="#ctx0" brushRef="#br0" timeOffset="44141.584">1020 8024 665 0,'0'0'8'0,"0"0"4"0,0 0 5 16,0 0 3-16,0 0-3 0,0 0-8 0,0 0-5 16,0 0-4-16,0 0-4 0,-31 92-15 15,41-52-24-15,3-2-63 0,4 1-109 16,-3-3-66-16</inkml:trace>
  <inkml:trace contextRef="#ctx0" brushRef="#br0" timeOffset="43496.143">1087 8948 472 0,'0'0'44'0,"0"0"-4"16,0 0-1-16,0 0-3 0,0 0-7 15,0 0-7-15,0 0-6 0,0 0-4 16,0 0-3-16,-50 110-2 0,38-77-1 16,-3-1 2-16,0 4-6 0,-1 0 6 15,-1-3-8-15,3-1 4 0,2-3 1 16,4-9-1-16,3 2 0 0,4-8-2 16,1-1 2-16,0 2-2 0,0-4 1 15,4-1 1-15,9-6-2 0,6 0 3 0,3-4-2 16,13 0-1-16,-3-8 0 0,0-2 1 15,-1-1 0-15,-9 2 1 0,-2 1-1 16,-8 2 1-16,-5 3-2 0,-1 1 3 16,1 2 1-16,3 5-1 0,5 11 1 15,-1 7-3-15,-6 7-1 0,-1-2-2 0,-5 6 1 16,1 2-4-16,-3-5-6 0,0 3-12 16,-7-7-20-16,1-7-43 15,-5-2-79-15,-5-14-135 0</inkml:trace>
  <inkml:trace contextRef="#ctx0" brushRef="#br0" timeOffset="41916.169">141 8767 480 0,'0'0'37'0,"0"0"4"15,0 0 1-15,0 0-4 0,0 0-5 16,-113 17-9-16,99 14-3 15,1 9-7-15,4 5-4 0,8 0-5 0,1 7-1 16,0-5-2-16,10 0 1 0,7-3 3 16,6 0-3-16,4-7 4 0,7-5-5 15,3-6 1-15,5-9 1 0,2-9-1 16,0-8-2-16,2-3 1 0,-2-19 2 16,0-10-9-16,-4-5 5 0,-3-7-6 0,-6-8 1 15,-5-2 1-15,-9-8-2 0,-7 0 2 16,-6-3 0-16,-4 0 2 0,-7 0-1 15,-8 4 2-15,-8 5 0 0,-7 7 1 16,-1 7 0-16,-2 10 1 0,-3 6-1 16,-2 10 1-16,2 9-1 0,0 7 1 15,4 7 0-15,0 11 0 0,5 10 0 0,3 0 1 16,8 5 1-16,8 2-3 16,5-2 2-16,3 0 0 0,13-1 1 15,9-4-1-15,8-2 2 0,7-7-3 0,8-6 1 16,4-7-2-16,3-6-5 0,2 0-10 15,0-2-19-15,-8-11-39 0,-3 4-69 16,-11-6-139-16</inkml:trace>
  <inkml:trace contextRef="#ctx0" brushRef="#br0" timeOffset="45225.045">1840 8253 399 0,'0'0'54'0,"0"0"4"0,0 0-6 0,0 0-7 15,0 0-9-15,0 0-6 16,0 0-7-16,0 0-4 0,0 0-6 16,-41-89-2-16,41 89 0 0,-2 0 1 15,2 0 0-15,0 0 3 0,0 19-6 0,6 6-3 16,4 11 3-16,3-3-7 0,1 1 5 15,2-1-5-15,-2 1-1 0,3-5 1 16,0-1 0-16,-3-4 0 0,-1-6-1 16,-1-4 0-16,-4-4 0 0,-3-4 1 15,9-5 0-15,1-1 1 0,4-4-1 0,7-13-1 16,-6-7 2-16,-2-3-3 0,-1-4 1 16,-1-4 2-16,-2 0-6 0,-4 0 5 15,-1 0-5-15,-1 3 3 16,-2 9 0-16,1 1 0 0,-5 8 1 0,0 9-1 15,0-2-1-15,-2 7 0 0,0-2-1 16,4 2 2-16,2 7 0 0,5 9 0 16,3 9 0-16,-1 4-1 0,0 1 5 15,1 1-6-15,1-1 5 0,2-3-3 16,-4-8 0-16,-1-5 1 0,-2-4-1 0,-5-5 2 16,0-1 0-16,2-4 0 0,8-4 3 15,2-11-3-15,1-7 1 0,-5-4 1 16,-3-3-7-16,-1-1 5 0,-5-1-6 15,0 10 3-15,1-2 2 0,-4 9-2 16,2-4 0-16,-2 2-2 0,2 8-1 0,-1-1-5 16,-2 9-5-16,0-2-9 15,0 2-8-15,0 0-4 0,2 0-14 16,-2 0-22-16,2 9-47 0,-1 10-73 16,-1 8-70-16</inkml:trace>
  <inkml:trace contextRef="#ctx0" brushRef="#br0" timeOffset="45470.018">2661 8788 540 0,'0'0'25'0,"0"0"6"16,0 0 0-16,0 0-6 0,107 11-9 16,-66-15-8-16,5-5-5 0,3-3-4 15,0 1-8-15,0 1-18 0,-6 1-32 0,-5 5-48 16,-12 3-54-16,-5 1-91 0</inkml:trace>
  <inkml:trace contextRef="#ctx0" brushRef="#br0" timeOffset="45618.742">2839 9007 538 0,'0'0'38'16,"0"0"0"-16,0 0-5 0,0 0-8 15,0 0-10-15,0 0-8 0,109 14-6 16,-65-14-3-16,2-7-8 0,-1-1-19 0,4 2-31 16,-1-3-61-16,-2 2-99 0,-3-3-33 15</inkml:trace>
  <inkml:trace contextRef="#ctx0" brushRef="#br0" timeOffset="46050.39">3900 8517 591 0,'0'0'7'15,"0"0"15"-15,0 0 10 0,0 0 6 16,0 0 2-16,-111 31-11 0,92-9-8 15,7 5-4-15,6 5-5 0,6 3-3 16,0 6-1-16,6-2-3 0,11 3 1 16,4-3-2-16,6-4 1 0,2-1-1 0,5-10 1 15,1-5-1-15,3-7 0 0,-3-4 0 16,4-8-2-16,-7 0 0 16,0-8-2-16,-5-8 1 0,-1-5-2 15,-8-6-1-15,-5-5-3 0,-7-6-1 0,-6-3-3 16,0-3 1-16,-13-2-1 0,-6-2 2 15,-2 1-2-15,-2 2 3 0,-1 1 0 16,-3 2 3-16,-3 4 1 0,1 6 2 16,-1 7 0-16,3 4 1 0,6 11-1 15,-2 4 0-15,2 6 0 0,1 0-1 0,-7 9 2 16,7 9 1-16,5 3 1 0,7-5-1 16,4 5 1-16,4 4-2 15,0 2 0-15,11 6 0 0,5-5-1 16,9 2 0-16,5-5 0 0,6-2-3 0,1-5-8 15,3-2-13-15,0-6-12 0,1-4-23 16,3 1-32-16,-4-4-58 0,0-1-92 16</inkml:trace>
  <inkml:trace contextRef="#ctx0" brushRef="#br0" timeOffset="46581.281">4614 8678 458 0,'0'0'22'0,"0"0"13"16,0 0 9-16,0 0 1 0,0 0-5 16,0 0-12-16,0 0-10 0,0 0-2 15,-114 124-4-15,94-87-2 0,-1 0-2 0,-5 0 1 16,3 3-1-16,1-4 1 0,-1 0-3 15,4-3 2-15,2 0-4 0,7-14 1 16,3-6-1-16,7-1 0 0,0 2 4 16,11-2-4-16,12 3 5 0,9-9-5 15,5-6-5-15,8-2 4 0,4-10-6 0,-1-4 3 16,-2 2 1-16,-3-1-1 0,-6 1 1 16,-3 3 1-16,-11 4-1 15,-10 2 2-15,-8 2-1 0,-5 3 1 16,2 0 1-16,2 0 1 0,0 12 1 0,3 10 0 15,-5 5 2-15,-2 9-6 0,3 1 2 16,-3-1-6-16,1-2-1 0,-1-9-6 16,0-1-10-16,3-4-18 0,-3-6-32 15,-3 1-63-15,-10-9-168 0,0 2 6 16</inkml:trace>
  <inkml:trace contextRef="#ctx0" brushRef="#br0" timeOffset="46949.208">4583 8085 568 0,'0'0'52'0,"0"0"-3"0,0 0-12 16,0 0-8-16,0 0-10 0,0 0-3 15,0 0-2-15,0 0 1 0,0 0-4 0,0 0-5 16,23 29-3-16,-9-4 0 0,-1-4-3 15,-3-3 3-15,1-2-5 0,-1 0-1 16,0 2-3-16,2 0-13 0,-2 1-9 16,-2-7-21-16,1 1-31 0,-1 6-48 15,-2-9-87-15,-2 1-50 0</inkml:trace>
  <inkml:trace contextRef="#ctx0" brushRef="#br0" timeOffset="47218.234">4844 8085 585 0,'0'0'44'0,"0"0"0"0,0 0-7 16,0 0-10-16,0 0-8 0,0 0-4 0,0 0-3 16,0 0-1-16,0 0-3 0,0 0-6 15,-4 29-1-15,12-4-1 16,-2-8-1-16,1 5-6 0,-1-12-11 0,1 8-9 15,-2 4-28-15,1-9-38 0,3 7-51 16,-5-9-107-16</inkml:trace>
  <inkml:trace contextRef="#ctx0" brushRef="#br0" timeOffset="48649.782">5343 8102 434 0,'0'0'59'0,"0"0"-6"0,0 0-7 0,0 0-11 16,0 0-9-16,0 0-5 0,0 0-2 16,0 0 0-16,0 0-1 0,11-21-3 15,1 33-3-15,2 7-2 0,0-1-1 16,3 2-1-16,-3-3 1 0,-2-3-4 16,-1-1 0-16,-2-5-2 0,2 0 0 15,-4 1 0-15,-2-6 0 0,2 0 0 0,-7-3 0 16,0 0 1-16,5 0 0 0,3 0-1 15,3-3-1-15,5-13 0 0,-11 6 0 16,5-12 1-16,-1 1-1 0,-5 7 1 16,3-11-1-16,-5 10 0 0,1 7 0 15,-2-4 0-15,2 5-1 0,-2 2 0 0,1-3-1 16,-2 8-1-16,0-1 1 0,4 1-1 16,3 9 1-16,3 7 0 0,4 7 1 15,-1 5-1-15,3 0 1 16,0-2-1-16,2 5 0 0,3-6 6 0,2-4-6 15,0-2 6-15,-6-9-5 0,-5-4-1 16,2-4 3-16,-1-2 1 0,5-8 0 16,5-5-7-16,-6-7 7 0,-3-4-8 15,-4 0 4-15,2-1 1 0,-2-1-2 16,0 1 1-16,-3 7-1 0,1-2 0 0,-2 11-4 16,3-5-3-16,-4 5-7 0,0 4-12 15,-1 1-9-15,3 4-8 16,-1 0-11-16,7 0-21 0,8 10-40 0,-7 7-55 15,6 9-90-15</inkml:trace>
  <inkml:trace contextRef="#ctx0" brushRef="#br0" timeOffset="48872.856">5846 8671 546 0,'0'0'34'0,"0"0"8"16,0 0 2-16,0 0-10 0,0 0-10 0,155-7-9 15,-92 0-7-15,8-2-3 16,1 1-3-16,-4 1-3 0,-1 1-5 16,-8 3-9-16,-8-1-17 0,-13 4-40 15,-9 0-66-15,-13 0-124 0</inkml:trace>
  <inkml:trace contextRef="#ctx0" brushRef="#br0" timeOffset="49103.576">6247 8351 663 0,'0'0'13'0,"0"0"9"16,0 0 11-16,0 0 3 0,0 0-6 0,0 0-7 15,0 0-9-15,-85 107-4 0,85-74-5 16,0 2-1-16,6 5-3 0,7 3 0 16,1 0-1-16,-1 3-1 0,0-1-4 15,-3-5-5-15,3-4-12 0,-5-9-10 16,1 0-19-16,1-6-34 0,-2-6-69 0,5 5-138 16</inkml:trace>
  <inkml:trace contextRef="#ctx0" brushRef="#br0" timeOffset="50048.209">7277 8263 344 0,'0'0'47'0,"0"0"9"0,0 0 6 16,0 0-10-16,0 0-13 0,0 0-12 16,0 0-8-16,0 0-7 0,0 0 0 15,-11-19-3-15,1 19 0 0,-9 0 5 16,-8 0-1-16,-9 13 4 0,1 3-5 16,-1 2 1-16,2 7-1 0,2-2-1 0,5 1 1 15,4 1-5-15,6-6 1 0,7 1-3 16,7 4 1-16,3-3-2 0,9 10 2 15,14-7 0-15,8 4 1 0,8-3-2 16,5 0-1-16,2 0 0 0,-1 2 0 16,0-2-3-16,-5 2 3 0,-5 1-1 0,-3-2 0 15,-7 1 0-15,-6 3-1 16,-6-11-1-16,-9 3 0 0,-4 0-1 16,-11-3 1-16,-9 9 0 0,-15-8-1 15,-5-4 0-15,-4-2 0 0,-3-4-1 0,0-3 0 16,7-5 1-16,11-2-1 0,8 0 1 15,8-4-1-15,12-13-1 0,1-10-1 16,10-11 0-16,15-10 1 0,12-1 0 16,11-4-1-16,-1 1 2 0,4 0-4 15,-4 1 3-15,-3 1-1 0,-5 7 3 0,-8 6-2 16,-12 10 6-16,-6 1-4 0,-13 5 0 16,-3 5 1-16,-18-5-4 15,-8 5 3-15,-11 5 0 0,-4 3 0 16,0 1 0-16,1 5-3 0,3 2-3 0,4 0-10 15,9 0-13-15,3 6-15 0,9 0-32 16,10-1-47-16,-3-1-120 0,8 3-35 16</inkml:trace>
  <inkml:trace contextRef="#ctx0" brushRef="#br0" timeOffset="50660.975">7709 8257 746 0,'0'0'13'16,"0"0"1"-16,170-38-2 0,-97 32-4 0,2 1-5 16,2 3-7-16,3 2-25 0,-4 2-87 15,-4 6-181-15,-9-5-12 0</inkml:trace>
  <inkml:trace contextRef="#ctx0" brushRef="#br0" timeOffset="50281.646">7849 8326 709 0,'0'0'8'16,"0"0"11"-16,0 0 9 0,0 0 6 15,0 0-3-15,0 0-7 0,0 0-9 16,0 0-4-16,27 142-7 0,-18-98-1 16,-1 2-3-16,1-2-1 0,-1 2-3 0,-3-7-4 15,-4 0-7-15,2-12-11 0,-2-2-13 16,-1-11-19-16,0-5-43 0,3-1-58 15,-3-8-129-15</inkml:trace>
  <inkml:trace contextRef="#ctx0" brushRef="#br0" timeOffset="50491.804">8170 8342 624 0,'0'0'37'0,"0"0"-1"0,0 0-1 16,0 0-2-16,0 0-1 0,0 0-6 15,0 0-6-15,0 0-8 0,0 0-3 16,0 137-3-16,0-95 0 0,5 2-3 16,4 1-1-16,0-1-2 0,1 0 1 15,-2-2-3-15,1-11-3 0,-5-5-8 0,0-8-9 16,-2-9-14-16,-2 6-18 0,-6-11-41 16,-7 3-71-16,-11-7-125 15</inkml:trace>
  <inkml:trace contextRef="#ctx0" brushRef="#br0" timeOffset="71229.808">1133 10293 360 0,'0'0'37'0,"0"0"6"16,0 0 1-16,0 0-3 0,0 0-13 15,0 0-9-15,0 0-5 0,0 0-2 16,0 0 4-16,0 0-1 0,-40 5 0 16,22 20-4-16,-4 0 1 0,4 3-3 15,-2-2-1-15,-2-1 1 0,4-4-4 0,5-4 1 16,0-3 1-16,5-9-1 0,3-1 0 16,1 1-1-16,4-5 0 0,-1 0 0 15,1 0-1-15,-3 2 1 0,1-2 2 16,2 0-1-16,-3 2 0 0,3-2-1 15,0 0-3-15,0-4 1 0,0-10-2 16,0-11 1-16,5 6 0 0,2-3 0 16,1 1 0-16,-2 7-1 0,3-6 0 15,-5 10 2-15,-3 4-1 0,8-3-2 16,-5 5 1-16,0 0 1 0,11 0-1 0,0 4 0 16,8 0 0-16,9 0 0 0,-4 0 0 15,2 0 1-15,-1 6 0 0,-1 3 0 16,-8-3-1-16,-1 0 2 15,0 3-1-15,0-1 0 0,-2 1 2 0,-1 2-3 16,-3-1 2-16,-2-1 0 0,0 5-1 16,1 3 1-16,-6-9-1 0,4 7-1 15,-2-8-1-15,-4-2-1 0,1-1-1 16,-1 1-15-16,3-2-25 0,-1 2-107 16,-1 1-157-16,0-6-9 0</inkml:trace>
  <inkml:trace contextRef="#ctx0" brushRef="#br0" timeOffset="70725.326">1069 10367 450 0,'0'0'40'0,"0"0"1"0,0 0-1 16,0 0-9-16,0 0-11 0,0 0-6 0,0 0-7 15,0 0-2-15,0 0 0 0,0 0 2 16,0-26-1-16,0 26-1 0,0 0 1 16,0 0 0-16,0 3-2 0,0 15 2 15,0 14-3-15,1 9 1 0,2-1-1 16,-1 6 3-16,2 5-3 0,-1-1 1 0,-2 3 1 16,2 0 1-16,0-3-1 0,1-5 2 15,0 0-3-15,3-3 1 0,-2-8-2 16,0 0 0-16,1-3 3 15,-2-8-6-15,1-1 4 0,-1-5-4 0,0-3 0 16,1 0 2-16,-3-6-2 0,0-4-1 16,-2-4 1-16,0 0-1 0,0 0-1 15,3 4 0-15,-3-3-7 0,0 2-13 16,0-3-28-16,0 2-42 0,0-2-83 16,-13-5-101-16</inkml:trace>
  <inkml:trace contextRef="#ctx0" brushRef="#br0" timeOffset="70177.294">223 10086 89 0,'0'0'17'15,"0"0"7"-15,0 0 3 0,0 0 3 16,0 0-2-16,0 0-2 0,0 0-1 0,0 0 3 16,-79 0 1-16,76 0 0 0,3 0-1 15,-2 0-5-15,-1 0-1 0,2 0-2 16,1 0 1-16,0 0 1 15,6 0-1-15,19 0-5 0,11 0-3 0,17 0-5 16,1 0 2-16,6 0-4 0,10 0 1 16,2 0-6-16,8-4 2 0,2 2-1 15,0-3 1-15,-3 4-1 0,3-1 0 16,-5 2 2-16,0-2-3 0,-3-2 1 16,-2 4-1-16,-5-3 1 0,-5 2 0 0,-2-4 0 15,-1 0-1-15,-5 3 1 0,-1-1-1 16,-3-2 1-16,-2 1 0 0,-4 0 1 15,-2 0 0-15,-4 2-1 0,-2-2 1 16,-9 2-1-16,0-1 0 0,0 3 0 16,-9 0 0-16,10 0 2 0,-11 0-4 15,-9 0 1-15,9 0 0 0,-10 0-1 16,1 0 2-16,0 0-1 0,-8 0-1 16,0 0 0-16,0 0 2 0,2 0-1 15,-2 0 2-15,0 0-1 0,0 0 1 0,-2 0-1 16,-16 0 0-16,-8 5-1 0,-8-3 0 15,1 0 1-15,-1-2-1 0,1 2 0 16,-4 2 0-16,-3 0 0 0,-4 0-1 16,-5 1 1-16,-1-2-1 0,-8 3 1 15,-3 0-1-15,-6-2 0 0,-5 4 0 0,-3 0 4 16,-6-2-2-16,-8 3 2 0,-1-5-4 16,-1 1 1-16,1-4-1 15,3 2 2-15,10-3 1 0,10 1-1 16,9-1-1-16,8 0 0 0,7 0-1 0,15 4 1 15,1-4 0-15,10 0 1 0,8 0-1 16,0 0 2-16,1 0 0 0,1 0 0 16,-2 0-1-16,2 0-2 0,7 0 1 15,-1 0 0-15,1 0 0 0,-3 0 3 16,1 0-4-16,2 0 1 0,0 0 1 0,0 0-4 16,0 0 3-16,15 0-3 0,7 0 4 15,13-4 4-15,0 4-4 16,7 0 3-16,3 0-4 0,11 0 1 15,7 4 1-15,4-4-1 0,4 0-1 0,2 0 1 16,4 0-2-16,1 0 0 0,-1 0 1 16,0 0 0-16,-3-5 0 0,-4 1-4 15,0-2 3-15,-8-1-2 0,0 0 2 16,-7 1 2-16,0 0-1 0,-4-2 0 16,-1 4 1-16,-5-2-1 0,1-1-1 0,-3 3 2 15,-3-1 0-15,-5 1-1 0,-2 2 0 16,-7-1 0-16,-3 2 0 0,-9-1 0 15,-6 2-1-15,1 0 0 0,-9 0 1 16,0 0 0-16,0 0 0 0,1 0 1 16,2-2-2-16,-3 2 1 0,0 0-2 0,0 0 1 15,-18 0 0-15,-14 0 0 16,-10 0 0-16,-8 0 0 0,-5 4 1 16,-10 0-1-16,-8 0 0 0,-11 0 0 15,-10 1-2-15,-9 0 1 0,-12 5 1 0,-8-2 0 16,-6 2 1-16,-5 1 3 0,0 1-4 15,5 0 3-15,12 4-5 0,10-4 2 16,13 4-2-16,13-7 2 0,8 3 0 16,12-3 1-16,11-1-1 0,16-1 0 15,7-3 0-15,13-2 0 0,5-2-1 0,3 2 1 16,6-2-2-16,-3 0 2 0,3 0 0 16,0 0 1-16,19 0 0 0,11 0 0 15,11-8-2-15,11 0 1 16,2-1 0-16,9-2 0 0,8 1 3 0,4-1-2 15,7 1 1-15,5-3-5 0,5 3 2 16,5 3-3-16,2-1 3 0,0 2 1 16,1 2 0-16,-1 0 0 0,-4-1 2 15,-5 3-2-15,-9-4 0 0,-4 1 1 16,-6 2-1-16,-8-3 0 0,-6-1 0 0,-7 4-1 16,-9-3 1-16,-12 3 1 0,-6 1 0 15,-9-1-1-15,-8 1 1 0,2 2-1 16,-8 0 0-16,0-2-1 0,0 2-1 15,3 0-5-15,-3 0-10 0,0 0-23 16,-7 2-38-16,-12 10-86 0,-6 10-114 0</inkml:trace>
  <inkml:trace contextRef="#ctx0" brushRef="#br0" timeOffset="73340.062">134 11874 533 0,'0'0'37'15,"0"0"-4"-15,0 0 2 0,0 0-5 16,0 0-1-16,0 0 0 0,0 0-12 0,27 107 2 16,-4-60-9-16,-1-1-1 0,1-3-1 15,-1-1-4-15,-3-2 2 0,-1-3-4 16,-1-5 2-16,-4-5 0 0,-3-8-1 15,-1-4 0-15,0-5-1 0,-5-6 0 16,11-4-1-16,2 0 1 0,8-16-1 16,7-11-1-16,-1-12 0 0,-2-2 2 15,-4-4-2-15,-6-3 2 0,-6 5-2 16,-5 1-4-16,-6 12 6 0,-2 3-8 16,0 8 7-16,0 11-2 0,0 0 1 0,0 8-1 15,0-1 1-15,0 1 5 0,7 0-3 16,3 16 1-16,4 12-1 0,7 7-1 15,1 0 0-15,2 2 1 0,2 2-2 16,-1-2-1-16,0 1 1 0,-3 0-1 16,0-3 0-16,-1-1-3 0,-2-6-7 0,-2-1-13 15,-4-7-22-15,-6-10-40 0,-3-3-68 16,-4-7-137-16</inkml:trace>
  <inkml:trace contextRef="#ctx0" brushRef="#br0" timeOffset="73695.907">968 11881 557 0,'0'0'20'0,"0"0"11"0,0 0 7 16,0 0-6-16,0 0-4 0,0 0-8 16,-52 138-6-16,49-105-1 0,3-1-1 15,0 1 0-15,5-1-3 0,3-5 2 16,1-5-4-16,-1-4-1 0,1-8-2 15,-6-3 0-15,1-2 3 0,3-5-2 16,7 0 2-16,8-12-2 0,2-9-2 16,0-4-1-16,-4-6 1 0,3-3-2 15,-2 1 1-15,1-2-1 0,-2 5-6 16,-3 2 6-16,-4 10-5 0,0 0 3 0,-8 9 2 16,0 5-2-16,-1-1 0 0,-4 5 1 15,6 0-1-15,5 0 1 0,3 5 5 16,5 7-7-16,-4 7 6 0,0-1-7 15,-7-4-2-15,2 2-3 0,0 2-7 16,-3-9-7-16,6 8-12 0,-6-6-12 16,-2-6-33-16,3 6-43 0,-1-6-82 15,-3-2-64-15</inkml:trace>
  <inkml:trace contextRef="#ctx0" brushRef="#br0" timeOffset="74175.264">1602 11791 531 0,'0'0'40'0,"0"0"-5"16,0 0-3-16,0 0-3 0,0 0-3 0,0 0-6 15,0 0-2-15,0 0-2 0,0 0-2 16,0 0 0-16,-19 83-2 16,32-49 4-16,2-7-8 0,2 0 3 15,-2-4-7-15,5-5 0 0,-8-2-1 0,3-7-1 16,-5-4 1-16,-3-1 0 0,5-3 0 15,1-1 0-15,5-10 0 0,4-9-2 16,-4-6 0-16,-2-6-4 0,-5 1 4 16,-2-3-3-16,-1 1 4 0,1 2 1 15,-3 9-1-15,1 3 1 0,-3 5-1 0,-3 7 0 16,4-2-1-16,-5 8-1 0,5 0 1 16,8 0-1-16,4 4 1 0,6 9-1 15,-4 5 1-15,-2 5-1 0,1-1 0 16,-1 4 0-16,1-3 0 0,-1-1 6 15,-6-7-6-15,0 1 6 0,-5-8-7 16,-3-4 2-16,1 2 2 0,-4-6 3 16,0 0 1-16,0 0-7 0,2 0 5 15,-2-9-8-15,0-9 4 0,1-1 1 16,-1-2-3-16,0-6 2 0,3 0-3 0,3-3 2 16,1 2 0-16,3 2 0 0,4 3 0 15,2 2 0-15,-1 0-1 0,5 5 0 16,-8 0-2-16,3 6-3 0,-6 2-8 15,-5 4-9-15,2 2-15 0,-6 2-20 16,0-3-38-16,0 3-58 0,0 0-110 16</inkml:trace>
  <inkml:trace contextRef="#ctx0" brushRef="#br0" timeOffset="75395.749">3199 11444 312 0,'0'0'72'0,"0"0"-9"0,0 0-9 0,0 0-11 16,0 0-6-16,0 0-5 0,0 0-7 16,0 0-3-16,0 0-1 0,-90 129-5 15,71-104 1-15,1 2-5 0,2-3 0 16,6-6-4-16,4 1-2 0,4-4-2 15,0-8-3-15,2 7 1 0,0-9 2 16,4 4 0-16,5 0 0 0,2-9-1 16,11 0-1-16,1-9-2 0,7-9 0 15,-6-1 1-15,-1-3-1 0,-3 2 1 16,-8 5-1-16,-5 5 1 0,1-1 2 0,-7 6-2 16,2-1 0-16,1 2-1 0,-4 4-1 15,0 0 1-15,0 0 0 0,6 0 1 16,0 10 0-16,1 1 0 0,6 8-1 15,-4-5-1-15,0-1 1 0,5 2-2 16,1-2 1-16,-4-6-3 0,9-2-1 16,4-5-3-16,0 0-2 0,8-14 1 15,-5-4-1-15,-6-4 5 0,-2-4 1 16,-6 2 3-16,-3-5 1 0,-3 10 0 16,-3-2 0-16,0 3 0 0,-4 9 1 0,2 2 2 15,-2 7-1-15,0-3 1 0,0 3 0 16,0 0 0-16,3-4 3 0,-3 4 2 15,0 0 5-15,1 0-1 0,3 18 1 16,2 6-2-16,2 12-1 0,1 2-1 16,0 2 0-16,-1 2-4 0,1 0 1 0,-4 8-4 15,3-2 2-15,-3 1 2 0,4 2-6 16,-4 0 4-16,4-2-5 16,-5-7-2-16,1-2 2 0,-1-12-3 15,-4-4-3-15,0-8-11 0,0-4-12 0,0 1-17 16,-4-9-38-16,-6-1-83 0,-3-3-122 15</inkml:trace>
  <inkml:trace contextRef="#ctx0" brushRef="#br0" timeOffset="75608.602">3639 11426 588 0,'0'0'51'15,"0"0"-6"-15,106-60-8 0,-68 52-6 16,-2 8-8-16,-1 0-6 0,-2 1-5 15,-3 14-4-15,-3 2-5 0,-8 2 0 16,-6-3-3-16,-8 5-1 0,-5 4-3 16,-8 2-5-16,-12 5-12 0,-10-6-7 15,-7-3-10-15,-3-3-9 0,0-5-10 16,10-7-6-16,3-6-7 0,13-2-7 0,-1 0-17 16,3-9-19-16,7-9-36 0</inkml:trace>
  <inkml:trace contextRef="#ctx0" brushRef="#br0" timeOffset="75795.066">4075 11293 545 0,'0'0'49'0,"0"0"-1"16,0 0-10-16,0 0-7 0,0 0-9 16,0 0-3-16,66 119-6 0,-56-76-1 0,3 5-5 15,1 1 1-15,2 4-5 0,-2 1 0 16,3 0-3-16,-5 0 0 0,0-1-6 15,-5-1-14-15,-2-6-17 0,-5-2-56 16,-5-6-130-16,-7-8-73 0</inkml:trace>
  <inkml:trace contextRef="#ctx0" brushRef="#br0" timeOffset="76556.814">4158 11315 587 0,'0'0'41'16,"0"0"-2"-16,0 0-6 0,134-73-6 16,-98 71-11-16,-8 2-5 0,-1 6-6 15,-10 3-4-15,-7 8-2 0,-7 4-4 0,-3 1-4 16,-17 10-7-16,-8-4-10 0,-8 3-10 16,-3-4-20-16,2-1-14 0,10-9-13 15,9-6 0-15,8-4 20 0,7-7 22 16,-1 0 24-16,1 0 17 0,14-11 13 15,13-9 4-15,13-2 2 0,1 0 4 16,6 6-4-16,1 2 0 0,-1 4-1 16,-2-1 2-16,-1 2 0 0,-2 1 3 15,-1-1 0-15,-1 4-1 0,-2-1-2 16,-13 3-7-16,0 0-1 0,-10 2 0 0,0-2 3 16,0-3 3-16,-5 0-1 0,1 0-2 15,-8 2-2-15,1-6-2 0,-1 1-2 16,-3-6-1-16,0-6 0 15,-4 9 0-15,-9-6-1 0,-6 8 0 0,6 4-1 16,-12 1 0-16,2 5 2 0,3 0 0 16,-6 14-2-16,8 2 0 0,5 5-2 15,4-3-1-15,4 1-1 0,5 5-1 16,0-1-1-16,4 5 0 0,7-5-1 16,11-7 0-16,5-4-2 0,7-5-3 0,7-7-6 15,9 0-10-15,6-11-6 0,0-6-4 16,-2-1 8-16,0-5 9 0,-7-1 9 15,-7 0 6-15,-12 0 2 0,-6 7 0 16,-12 7 5-16,-6 6-2 0,-4-2 6 16,0-2-1-16,-10 3-1 0,0-4 3 0,-7 9-1 15,-9 0 1-15,5 11 0 0,-3 6-3 16,7-3-1-16,4 3-1 16,7-4-3-16,3 4 0 0,3 4-4 15,0-7 1-15,4 6-1 0,12-10 0 0,3-6 0 16,5-4-1-16,4 0-3 0,1-14-3 15,-3-10 0-15,-2-3-1 0,-3-3 2 16,-7-7 3-16,-2 1 3 0,-8-3 1 16,-2-3 3-16,-2 0 1 0,0 0-2 15,0-2 5-15,-2 2-2 0,-5 2 5 0,3 5 1 16,-1 9 1-16,1 9 2 0,4 13-2 16,0 4-1-16,-1-4-5 0,1 4-5 15,0 0 0-15,0 0 0 16,0 13 1-16,1 15-2 0,11 11 0 0,-2 7 1 15,2 6-6-15,3 5-5 0,-3 2-14 16,3 1-24-16,-1 3-44 0,2-4-78 16,1-3-118-16</inkml:trace>
  <inkml:trace contextRef="#ctx0" brushRef="#br0" timeOffset="74879.488">2576 11641 471 0,'0'0'43'16,"0"0"1"-16,0 0-4 0,0 0-10 16,0 0-9-16,0 0-5 0,0 0-3 15,0 0 0-15,0 0-3 0,45 105 3 16,-40-85-4-16,-1 1 0 0,0-9-1 15,0 3 0-15,1-1-1 0,-4-7 0 16,2 0 0-16,-3-7 0 0,0 0 2 16,0 0 3-16,1 4-2 0,-1-3-3 15,3-1-2-15,-1 0-2 0,1 0-2 16,-2 0-1-16,5 0 2 0,1-1-2 0,1-8 0 16,2 0 0-16,-1 1 0 0,-1-1-2 15,-3 5 4-15,3-1-2 0,-2 2-2 16,-2 1 2-16,2 0 0 0,-6 2-2 15,0-2 2-15,0 2-1 0,3 0 0 16,-2 0 1-16,2 0-1 0,-3 0 2 16,0 0-1-16,1 6 0 0,-1 2 0 15,3 8 0-15,-3-2 0 0,0-9 0 16,2 11 0-16,1-10 0 0,-2 0 0 16,2 0 0-16,-3-6 0 0,0 0 1 0,0 0-1 15,1 3 1-15,1-3 1 0,1 0 0 16,2 0-2-16,7-3 2 0,-2-5-2 15,0-9 1-15,1-2 0 0,-5-2-1 16,2-10 0-16,-2 3-1 0,-2 0 2 16,3-4-2-16,-1 4 0 0,3-4 0 0,-1 0-2 15,1 3-3-15,1 2-3 0,-3 9-6 16,0-1-8-16,2 10-3 16,-1-2-7-16,1 2-9 0,1 3-21 15,1 0-23-15,0 0-30 0,2 1-20 0,4 0-18 16</inkml:trace>
  <inkml:trace contextRef="#ctx0" brushRef="#br0" timeOffset="77376.375">6185 10838 470 0,'0'0'73'0,"0"0"-22"16,0 0-14-16,0 0-8 0,0 0-1 15,0 0-4-15,0 0-6 0,0 0-8 16,0 0-2-16,-17 74-5 0,17-43 0 15,0 11 2-15,0 0-4 0,4-3 4 16,4-1-5-16,-3-3 0 0,2-5 0 16,-1-7-1-16,-2-11 1 0,-2-5 1 15,1-4 0-15,1 2 2 0,-3-1 2 16,8-2 0-16,1-2 0 0,7-12 0 16,4-8-2-16,-2-3-1 0,2-1 0 0,-4 1 0 15,-1-2 0-15,0 0-5 0,-5 2 5 16,1 5-6-16,-7 8 5 0,1 1 0 15,-2 4-2-15,1 1 0 0,-1-1 0 16,-4 5 1-16,3 0 0 0,2 9 4 16,4 10-5-16,1 5 4 0,-3 3-6 0,-1 2-2 15,2-5-3-15,1-1-4 16,-1-7-4-16,2 0-7 0,5-4-12 16,6-3-15-16,6-2-25 0,3-3-52 15,6-4-54-15,-1-5-68 0</inkml:trace>
  <inkml:trace contextRef="#ctx0" brushRef="#br0" timeOffset="77708.916">6788 10951 468 0,'0'0'49'0,"0"0"-3"16,0 0-2-16,-117 50-12 15,90-31-11-15,2 0-7 0,3 2-6 0,11-7-3 16,2 6-2-16,5-7 0 0,4 3-3 15,0 4 0-15,0 0 1 0,13 0-2 16,-3-7 1-16,8-5 0 0,4-8-3 16,2 0 3-16,10-2-2 0,-2-12 0 15,-4 0 1-15,1-6 0 0,-7 1 1 16,-2 0 0-16,-4 7 0 0,-5-3 1 0,-3 7 1 16,-4 3 0-16,0 2 2 0,-4 3-1 15,0 0-1-15,0-2 0 16,2 2-3-16,-2 0-1 0,2-4 2 15,-2 4 0-15,2 0 0 0,-2 0 0 0,7 0-2 16,-4 6 0-16,5 4-3 0,1 1-3 16,4-3-11-16,0 1-15 0,4-9-26 15,10 4-32-15,1-4-32 0,15 0-15 16,-6-11-16-16</inkml:trace>
  <inkml:trace contextRef="#ctx0" brushRef="#br0" timeOffset="78161.852">7270 10876 376 0,'0'0'83'0,"0"0"-16"16,0 0-20-16,0 0-16 0,0 0-6 16,0 0-4-16,0 0-2 0,0 0 0 0,0 0-4 15,0 0-1-15,0 46-4 0,19-24 0 16,4 4 2-16,-1-3-6 16,1 2 3-16,-1-2-6 0,-5 0-2 15,-7-6 0-15,-5-8-2 0,-5 8 0 0,0-3 0 16,-10 4-3-16,-11 3-1 0,-3-6-1 15,2-7-3-15,0-3 1 0,4-5 2 16,4 0 1-16,0 0 1 0,7-2-1 16,1-9 0-16,6-4-1 0,4-3 2 15,13-8 2-15,8 4-1 0,5 1 2 0,1-1-3 16,2 3-1-16,1 3-3 0,-1-1 1 16,-2 1-2-16,1-2 4 0,-5 4 1 15,-7 4 3-15,-6-3 1 16,-4 5-1-16,-3-5 2 0,-1 2 0 0,-5 5 1 15,-1-8 0-15,0 7 0 0,-4-3 1 16,-3-1-2-16,0 7-1 0,2 0 2 16,-3 4-2-16,1 0 3 0,-9 0 2 15,0 10 2-15,9 1 3 0,-1 8-3 16,8 4 1-16,0 0-1 0,8 8 0 0,9 0 3 16,6-3-4-16,3-1 1 0,2-3-5 15,4-1-1-15,2-5-1 0,3-3-4 16,-2-5-4-16,5-1-13 15,0-5-29-15,0 1-58 0,2-4-79 0,-3-1-93 16</inkml:trace>
  <inkml:trace contextRef="#ctx0" brushRef="#br0" timeOffset="76805.96">6027 11214 262 0,'0'0'0'0,"0"0"121"0,0 0-121 16,0 0 126-16,-43-120-8 15,38 102-90-15,2 15-9 0,3 3-2 16,-5 0 13-16,-2 8 0 0,-4 10-3 16,-2 13-2-16,6 4-10 0,0 4-1 0,5 8-5 15,2 3-1-15,5 5-6 0,5 3 1 16,3 3-5-16,1-5 2 0,0-2-2 15,-1-6-4-15,-3-8-13 0,1-11-16 16,-6-13-34-16,-1-7-65 0,-4-9-161 16,0 0 3-16</inkml:trace>
  <inkml:trace contextRef="#ctx0" brushRef="#br0" timeOffset="77002.076">5947 11111 524 0,'0'0'55'0,"0"0"-3"0,0 0-8 16,0 0-10-16,0 0-10 0,0 0-7 16,0 0-6-16,0 0-3 0,116-65-4 15,-105 77-5-15,-4-3 1 0,-7 7-2 0,0 8-3 16,-8-5-8-16,-14 9-15 0,-5-7-20 16,-4-4-34-16,-1-5-33 0,10-3-24 15,9-3-12-15,0-6-12 0</inkml:trace>
  <inkml:trace contextRef="#ctx0" brushRef="#br0" timeOffset="124448.311">-18877 13738 663 0,'0'0'15'0,"0"0"1"0,0 0 8 16,0 0 1-16,0 0 3 16,0 0-2-16,0 0-6 0,0 0 5 15,0 0-11-15,-23 154 1 0,28-84-7 0,8 9-5 16,1 5 2-16,3 6-5 0,1 0 2 15,1-3-2-15,2-4 0 0,2-8-1 16,0-8 0-16,0-6 2 0,-2-9-14 16,2-1-14-16,-2-5-28 0,-4-6-69 15,-2 1-180-15,-7-12-13 0</inkml:trace>
  <inkml:trace contextRef="#ctx0" brushRef="#br0" timeOffset="124225.169">-18995 14065 697 0,'0'0'1'0,"-120"65"-1"16,67-16-2-16,8 4 4 0,1 6 2 16,12 2 5-16,5 2-2 0,10 1 1 15,8 0-4-15,9-4-1 0,18-8 2 16,16-3-5-16,13-12 6 0,11-12-4 0,14-15 3 16,7-10 0-16,7-4-1 0,2-19 2 15,1-9-7-15,-8-4 7 0,-13-7-4 16,-11-3 2-16,-17 0 2 0,-17-1 0 15,-17-2-1-15,-6 4-1 0,-24-3-1 16,-21 8-3-16,-7 0 1 0,-12 10-3 16,-6 7 3-16,-3 6-3 0,2 4-3 15,4 2-5-15,4 3-8 0,6 0-13 16,11 2-22-16,15 1-38 0,12 0-104 16,15-2-82-16</inkml:trace>
  <inkml:trace contextRef="#ctx0" brushRef="#br0" timeOffset="125077.206">-18063 14965 505 0,'0'0'35'0,"0"0"8"0,0 0 5 0,0 0-9 15,0 0-10-15,0 0-10 0,0 0-6 16,0 0-1-16,0 0 1 0,0 0 0 15,-5 9-1-15,9 13-1 0,4 6-1 16,2-2-3-16,-1 1 1 0,-1-3-3 16,1-6-1-16,-3 1-1 0,2-8-1 0,-6-5 1 15,5 5-1-15,-3-6 1 16,0-2 4-16,1 2-1 0,-1-5 0 16,2-7-2-16,4-8-4 0,1-7 1 15,-5-6-1-15,-2 1 2 0,2 6 0 0,-3-1-1 16,-2 9 2-16,-1 4-1 0,3-8-1 15,-3 9 2-15,0-1-3 0,0 3 2 16,0 6-1-16,0-1 0 0,0 1 0 16,1 0-2-16,-1-3 0 0,3 3 0 15,3 0 1-15,2 9 0 0,9 4 0 0,2 5 0 16,0-1 0-16,-7-5 1 0,5-2 1 16,-7-1 0-16,3-7 0 15,2 2 1-15,-1-4 2 0,10-2-1 16,-4-9 0-16,3-4 0 0,-2 2-4 0,-8 0 2 15,0-2-1-15,-5 4-2 0,-2 1-2 16,3-2-5-16,-8 5-9 0,3 4-12 16,-4 3-13-16,0-4-25 0,0 4-41 15,3 0-57-15,-1 0-121 0</inkml:trace>
  <inkml:trace contextRef="#ctx0" brushRef="#br0" timeOffset="125715.675">-17943 14776 579 0,'0'0'44'0,"0"0"-3"16,0 0-3-16,0 0-9 0,0 0-5 15,0 0-5-15,0 0-1 0,0 0-3 0,0 0-1 16,0 0-3-16,-77 103-3 16,77-63 0-16,1 4-1 0,12-1 0 15,0 0-1-15,6-6 1 0,-1-4-3 16,5-7-1-16,-2-5 0 0,1-8 0 0,-2-9 1 15,5-4-1-15,2-8 0 0,8-10-1 16,-4-8-1-16,-2-4-1 0,-2-6 0 16,-2-4-1-16,-6-1 3 0,-1-3-1 15,-5 2 1-15,-3 2-1 0,-3 5 0 16,-2 7 0-16,-5 11-4 0,1 11 7 0,-1 6-7 16,0-2 4-16,0 2 3 0,0-3-5 15,0 3 6-15,0 0-6 16,0 0 2-16,4 16-1 0,3 8 1 15,1 8 0-15,3 1-1 0,-1 3 2 0,4-2-2 16,2-1 0-16,0 1-2 0,1-6 0 16,1 0-8-16,-5-7-8 0,1-2-13 15,-1-5-16-15,-1-3-24 0,3 8-32 16,-6-9-63-16,2 2-102 0</inkml:trace>
  <inkml:trace contextRef="#ctx0" brushRef="#br0" timeOffset="126058.324">-17277 14925 632 0,'0'0'25'0,"0"0"3"0,0 0 6 15,0 0-1-15,0 0-7 0,0 0-5 16,0 0-5-16,0 0-3 0,0 0-1 16,35 12-3-16,-20 9-2 0,2 1-1 15,-3 0-2-15,0 1 1 0,-5-6-1 0,2 0-1 16,-5-6 1-16,-5-4-1 0,4-2 3 15,-5-5 5-15,0 0 3 0,0 0-1 16,4 0-2-16,3-9-5 0,-1-7-3 16,2-13 0-16,1-1 2 0,4-1-2 15,-3-1-1-15,7 2 0 0,1 6-1 16,1 1-1-16,-1 4 0 0,-2 9 0 16,3 1-1-16,-7 8 1 0,4 1 2 0,5 0-2 15,-8 0 0-15,9 8-3 16,-8 4-3-16,-1 3-5 0,-3-1-5 0,3 4-6 15,-8-4-10-15,4 5-11 0,-5-1-15 16,5-1-35-16,-1 9-50 0,-2-14-108 16,7 7-32-16</inkml:trace>
  <inkml:trace contextRef="#ctx0" brushRef="#br0" timeOffset="126597.956">-16570 14842 415 0,'0'0'68'0,"0"0"-3"0,0 0-9 16,0 0-10-16,0 0-10 0,0 0-8 16,0 0-5-16,0 0-5 0,0 0-6 0,0 0-2 15,-36-35 2-15,36 35 0 0,0 0 3 16,0 9-3-16,5 10-1 0,7 1-4 15,3 4-1-15,2 1 0 0,0-3-4 16,1 5 1-16,-3-5 0 0,-1-7-1 16,-1 0 1-16,-5-5-2 0,-3-6 1 0,-1 1 0 15,-4-5 1-15,0 0 3 16,5 0 0-16,4-3-2 0,4-9 0 16,4-7-1-16,-3-4-2 0,-1-2 0 15,0-3 0-15,-2 1 1 0,-4 7-2 0,2 0 2 16,-3 8 0-16,-3 6-1 0,-2 0-1 15,-1 6 1-15,0-3-1 0,0 3-1 16,13 0 2-16,1 0-1 0,5 3-1 16,6 7 0-16,-3 8 2 0,-2-1-3 15,1 2 2-15,-2-1 0 0,-7-2-2 0,3-2 2 16,-7-5 0-16,-4-5 2 0,1 2 0 16,-5-6 3-16,0 0 4 15,0 0 0-15,4 0 0 0,-3 0-2 16,4 0-4-16,2-12 0 0,-3-4-3 0,2-6 0 15,-2 4 0-15,5-8 0 0,-1-1 0 16,1 8 1-16,-1-2-4 0,2 0-4 16,-1 11 1-16,4-11-11 0,-8 8 0 15,0 6-13-15,-1 3-13 0,-4 4-28 16,6-1-48-16,2 1-73 0,6 0-106 0</inkml:trace>
  <inkml:trace contextRef="#ctx0" brushRef="#br0" timeOffset="126889.09">-15809 14774 585 0,'0'0'24'16,"0"0"10"-16,0 0 5 0,0 0-2 16,0 0-7-16,0 0-5 0,0 0-4 0,80 128-7 15,-67-105-2-15,0 0-3 0,-5-6 0 16,-2 3-2-16,-2-7 1 0,-4-5 0 15,0 1 2-15,0-9 2 0,0 0 1 16,0 0-1-16,0 0-2 0,0 0-5 16,0-14-2-16,-1-12-1 0,-6-9-2 0,7-3 4 15,0-1-6-15,4 0 0 0,9 1-1 16,1 5-9-16,5 1 3 16,2 6-12-16,0 3 0 0,2 6-8 15,-6 7-9-15,3 5-15 0,3 5-27 0,1 0-50 16,5 9-66-16,-2 3-75 0</inkml:trace>
  <inkml:trace contextRef="#ctx0" brushRef="#br0" timeOffset="127384.938">-14955 14797 539 0,'0'0'22'0,"0"0"7"16,0 0 4-16,0 0 4 0,-117-5-2 0,82 6-6 15,3 8-5-15,4 5-5 0,2-1-5 16,5 5-2-16,6-7-4 0,3 2 1 16,3-3-3-16,-1 0-2 0,6 1 1 15,2-5-7-15,-1 0 4 0,3-6 1 16,0 2 0-16,3 1 1 0,13-3-2 0,5 0 1 16,6-7-3-16,8-7 1 0,-8 2-2 15,-9 1-2-15,-5 4 5 0,-3 2-2 16,-6 2 2-16,2-2-1 0,1 4-2 15,-7 1 1-15,0 0-1 0,6 0 0 16,2 0 0-16,7 1-3 0,5 11 3 16,-2-4-2-16,1 3-2 0,2-6-2 15,3-1-4-15,2-4-2 0,7 0 0 16,-2-4 4-16,-5-6 2 0,4-4 3 16,-10-2 3-16,-5 4 2 0,-3-3 0 0,-4 5 5 15,-5 3 0-15,1 2 4 0,-4 5 3 16,0-3 2-16,0 3-2 0,0-2-3 15,2 0-4-15,-2 2-2 0,0-2 1 16,0 2 1-16,0 0 2 0,0 6-4 16,0 14 1-16,0 8-2 0,0 2-1 0,4 9 1 15,2-1-2-15,5 0-2 16,-2 3 0-16,1-1-1 0,0 2-3 16,-2 0-5-16,-1-12-7 0,-2-2-11 15,-4-12-13-15,3-8-20 0,-2 9-36 0,1-11-75 16,-2 0-117-16</inkml:trace>
  <inkml:trace contextRef="#ctx0" brushRef="#br0" timeOffset="127592.636">-14666 14802 620 0,'0'0'31'0,"0"0"3"0,113-17 2 15,-69 17-6-15,9 8-3 0,-7 6-3 16,4 6-10-16,-6 0-4 0,-4 4-7 15,-9 0-3-15,-10-7-1 0,-12 4 0 16,-9-1-4-16,-7 1-4 0,-16 1-8 16,-8-3-9-16,-5-1-10 0,-1-8-14 15,-2-1-17-15,12-2-12 0,-1-7-35 16,6 0-31-16,4-16-90 0</inkml:trace>
  <inkml:trace contextRef="#ctx0" brushRef="#br0" timeOffset="127791.616">-14098 14811 646 0,'0'0'14'0,"0"0"10"16,0 0 9-16,0 0-3 0,0 0 0 16,0 0-5-16,-3 115-9 0,3-83-4 0,3 3-5 15,7 1-4-15,3 0-1 0,1 0-3 16,-1-2-4-16,0-10-9 0,-5 0-18 15,1-10-20-15,-8-5-44 0,3 0-60 16,-4-9-136-16</inkml:trace>
  <inkml:trace contextRef="#ctx0" brushRef="#br0" timeOffset="128505.869">-13971 14810 613 0,'0'0'27'0,"0"0"6"0,0 0 0 15,107-40-4-15,-86 40-3 0,0 2-5 16,4 9-4-16,-8-1-7 0,-4 3-5 16,-5-3-4-16,-6 3-3 0,-2 9-6 15,0-6-5-15,-10 8-9 0,-9-5-11 0,-2 1-18 16,-2-6-21-16,6-4-24 0,4-4 1 16,9-1 12-16,4-5 27 0,0 0 29 15,0 0 15-15,0 0 16 16,17-5 15-16,10-6 15 0,13-1 8 0,1 5 4 15,6 0 0-15,0 0-5 0,5 5-4 16,-5-2-8-16,0-1-7 0,-6 4-7 16,0-3-5-16,-5-1-4 0,-10 1-3 15,-5 0-1-15,-7 3-1 0,-8-4 0 16,1 3-2-16,-7-6-3 0,0-5 0 0,-13-3-1 16,-8-3 2-16,-6 3 2 0,-5 8 2 15,1 4-1-15,4 2 1 16,6 2 0-16,5 0-2 0,3 0 1 0,0 4-2 15,9-2-1-15,4 9 2 0,0-1-1 16,21 5 1-16,11 1-5 0,5-3-8 16,8-2-13-16,8-5-7 0,8-1-5 15,4-5 0-15,6 0 9 0,0-7 9 16,0-1 11-16,-4 0 8 0,-12-4 5 16,-10 3 10-16,-15 0 15 0,-16 3 13 0,-5 3 6 15,-9-1-3-15,-14 3-8 0,-12-4-7 16,-7 2-3-16,-2 3-2 0,-1 3-5 15,2 6-5-15,11-1-5 0,4 0-3 16,7 0-2-16,6-4-3 0,2 0 0 16,4-4 0-16,0 8-1 0,4 0-1 15,10 0 1-15,12 0-2 0,2-8-4 16,7 0-2-16,-3-10-5 0,4-9 2 16,-5-2 4-16,-1-5 4 0,-7 0 6 15,-6-8 6-15,-7 0-4 0,-6-2 7 0,-2-5-3 16,-2-2 4-16,0 3 6 0,0-2 0 15,0 2 5-15,-2 11-1 0,-2 1 1 16,0 15-5-16,2 4-4 0,2 2-4 16,0 7-5-16,-2 0-3 0,0 0-2 15,-2 16 0-15,0 8 0 0,-1 13 1 0,5 8-3 16,0 1 2-16,0 3 2 16,0 4-9-16,6-1-3 0,3 1-21 15,1-1-22-15,2-4-38 0,1-7-93 16,9 0-119-16</inkml:trace>
  <inkml:trace contextRef="#ctx0" brushRef="#br0" timeOffset="129251.152">-11087 14429 643 0,'0'0'17'0,"0"0"4"0,0 0 2 15,147-31-1-15,-95 20-11 0,0 2-4 0,0 1-5 16,1-1-5-16,-3 5-6 0,-4 0-15 16,-15 3-36-16,-1 1-55 0,-13 0-104 15,-8 0-62-15</inkml:trace>
  <inkml:trace contextRef="#ctx0" brushRef="#br0" timeOffset="129341.504">-11033 14699 731 0,'0'0'14'0,"0"0"6"0,0 0 4 16,0 0-5-16,155 0-15 0,-101-14 0 0,8 5-23 15,0-4-22-15,3-1-99 0,0 1-168 16,-6-4 0-16</inkml:trace>
  <inkml:trace contextRef="#ctx0" brushRef="#br0" timeOffset="130184.091">-8869 14170 610 0,'0'0'17'0,"0"0"1"0,0 0 8 0,118-68 2 15,-71 64 0-15,5 4-9 0,-2 0-5 16,-2 15-5-16,-7 6-4 0,-5 6-1 16,-9 4-3-16,-10 7 2 0,-8 6-1 15,-9 3 3-15,-3 3-4 0,-17 3 1 16,-9 2-1-16,-3-3 1 0,-4-3-2 0,0-5 2 16,6-7 4-16,8-3-5 0,7-13 6 15,10-9-8-15,2-6 2 0,3-1 0 16,4 5 1-16,15 3 0 0,12-5-2 15,9-6-2-15,8-2-4 0,5 0-9 16,6-2-13-16,0-6-20 0,3-3-57 16,0-1-77-16,-3-6-110 0</inkml:trace>
  <inkml:trace contextRef="#ctx0" brushRef="#br0" timeOffset="130401.81">-7778 14139 699 0,'0'0'30'0,"0"0"1"16,0 0 3-16,0 0-2 0,0 0-8 16,0 0-10-16,0 0-3 0,0 0-3 0,0 0 0 15,0 0 0-15,-28 36-1 0,40 15-4 16,-1 3 1-16,6 3-5 16,0-2 3-16,2 3-5 0,0-5 0 15,-1-4-7-15,2-5-8 0,0-6-8 0,1-4-20 16,-2-9-22-16,-1-5-54 0,-2-7-110 15,3-9-65-15</inkml:trace>
  <inkml:trace contextRef="#ctx0" brushRef="#br0" timeOffset="130602.403">-7297 14065 637 0,'0'0'19'0,"0"0"9"16,0 0 12-16,0 0 1 0,0 0-6 15,0 0-14-15,-27 150-6 0,27-97-8 16,0 8 0-16,2 1-5 0,9 1 0 16,1-2-3-16,5 0 2 0,0-8 1 15,-3-1-7-15,3-12-6 0,-7-10-19 16,2-7-21-16,-1-4-31 0,-3-10-79 0,1 0-134 16</inkml:trace>
  <inkml:trace contextRef="#ctx0" brushRef="#br0" timeOffset="130770.121">-7783 14100 654 0,'0'0'4'0,"0"0"11"0,0 0 2 16,139-31 4-16,-74 22-8 0,8 3-8 0,8 1-4 15,10 0-9-15,3 0-17 0,2 1-40 16,1 1-62-16,-3-2-92 0,-3 0-54 15</inkml:trace>
  <inkml:trace contextRef="#ctx0" brushRef="#br0" timeOffset="131922.675">-5560 14783 552 0,'0'0'46'0,"0"0"3"0,0 0-3 16,0 0-10-16,0 0-8 0,0 0-10 15,0 0-4-15,0 0-5 0,0 0 0 16,-12-28 0-16,12 28 1 0,0 0-1 16,0 0-2-16,2 0-4 0,6 11 0 0,-2-1-1 15,-3-5-2-15,3 6 1 0,-4-6 0 16,0 0-1-16,2 3 1 0,-1-4 0 15,-2 2-1-15,2 1-1 0,-1-1 1 16,-2-6 0-16,0 0 0 0,0 0 0 16,0 2 0-16,1-2 0 0,-1 2 0 0,0-2 1 15,3 2-1-15,-3-2 0 16,0 3 0-16,0-3 0 0,0 1-1 16,1-1-2-16,-1 4 2 0,0-4-2 15,0 0-2-15,0 0-2 0,0 0-2 0,0 0-4 16,0 0-3-16,0 4-5 0,3-4-7 15,-3 0-15-15,2 0-29 0,-2 0-53 16,8 0-104-16,7-4-43 0</inkml:trace>
  <inkml:trace contextRef="#ctx0" brushRef="#br0" timeOffset="132756.102">-5539 14847 550 0,'0'0'37'0,"0"0"7"0,0 0-1 15,0 0-6-15,0 0-12 0,0 0-9 16,0 0-3-16,0 0-1 0,0 0 4 16,0 0-2-16,-10 34-2 0,10 1-2 15,0-3-1-15,2 1-2 0,0 1-1 16,3 0-3-16,-4-3 1 0,2-6-3 16,-3 0 1-16,1-10-1 0,-1-7 0 15,0 1 1-15,0-9 0 0,0 0 1 0,0 0 1 16,0 0 0-16,3 0 1 0,3-13-2 15,4-12 2-15,7-13 1 0,0-2-2 16,6-1 1-16,3-1-2 0,1 4 0 16,1 2-2-16,-1 7 1 0,3 4-1 15,-3 9 0-15,-5 7 1 0,1 5 1 0,-1 4-1 16,1 0-2-16,4 8 0 0,-8 7 0 16,-2 3-3-16,-7 2 2 0,-3-1 0 15,-3 0 0-15,-4 6 2 16,0-7-2-16,-3 5 1 0,-2-9 0 0,-2-1-1 15,-1 0 1-15,4-9 1 0,1 2 0 16,3-6 1-16,-1 0-1 0,1 0 1 16,-3 0-1-16,2-16 1 0,1-9 1 15,0-7-1-15,5 3 0 0,12 1-2 16,1 5 1-16,0 6-2 0,-4 3 3 0,1 4-2 16,-3 6 0-16,-4 1 0 0,6 2-2 15,0 1 1-15,5 5 0 0,5 10 2 16,-13-3 0-16,1 5-1 15,-7 4-2-15,0-6-4 0,0 11-3 0,-2-10-3 16,-1 3-5-16,2 0-3 0,-1-2-8 16,-2 1-6-16,3-4-13 0,1 3-18 15,-2-10-37-15,-2-1-57 0,-1-6-125 16</inkml:trace>
  <inkml:trace contextRef="#ctx0" brushRef="#br0" timeOffset="133037.04">-4425 14864 528 0,'0'0'13'0,"0"0"15"16,0 0 7-16,0 0 3 0,-130 40-11 16,104-28-9-16,10-2-5 0,-1 1-3 15,9-2-2-15,-2-1-3 0,1 3-4 0,5-5 1 16,3-2-2-16,1-4-2 0,0 0 1 15,0 0 1-15,0 2 1 0,2-2 1 16,14 0-2-16,3 0 1 0,2-3-1 16,-5-8 1-16,-5 4 1 0,-7 4 0 15,2-1 3-15,-6 4 1 0,4-3 2 0,1 1 0 16,-1-2-4-16,2 1 2 0,1 3 1 16,3 0-1-16,8 3-1 15,4 6 1-15,-1 2-6 0,-5 0 0 16,-1-1-4-16,-3-1-6 0,1 2-9 0,-1-1-21 15,-6-2-40-15,10-2-65 0,-10-3-129 16</inkml:trace>
  <inkml:trace contextRef="#ctx0" brushRef="#br0" timeOffset="133205.934">-4199 14933 495 0,'0'0'38'0,"0"0"6"15,0 0-4-15,121 42-13 0,-89-28-11 16,1 2-8-16,1-2-5 0,1 4-3 16,-2 2-5-16,1-6-18 0,-5 1-26 15,-9-3-44-15,-2-1-43 0,-5-2-62 16</inkml:trace>
  <inkml:trace contextRef="#ctx0" brushRef="#br0" timeOffset="133365.043">-3889 14948 543 0,'0'0'49'0,"0"0"-6"0,0 0-9 16,0 0-10-16,0 0-5 0,0 0-9 0,-107 81 0 15,92-51-5-15,4-2-2 16,1 4-2-16,1 0-3 0,1 0-7 0,2 0-15 16,1-13-45-16,0 3-87 15,1-9-136-15</inkml:trace>
  <inkml:trace contextRef="#ctx0" brushRef="#br0" timeOffset="133976.617">-3589 14116 468 0,'0'0'47'0,"0"0"6"16,0 0-6-16,0 0-15 0,0 0-11 0,0 0-9 15,0 0-1-15,0 0-2 0,0 0 0 16,0 0 0-16,26 22-1 0,-16-16-1 15,-1 1 0-15,2 3 1 0,0 4-1 16,1-6 0-16,-1 9 1 0,1-2-1 16,0 0-1-16,3 6 3 0,2-4-4 0,1 1 2 15,1 1-1-15,4 2-1 0,4 0-1 16,0-3 0-16,0 4-2 16,1-3 0-16,-3 1-1 0,0 0 0 15,-2 0-1-15,-1-1 1 0,-4-1 0 0,-5-4-1 16,-3 3 0-16,-2-8 0 0,-3 5-2 15,3 5 3-15,-3-5-1 0,2 2 0 16,0 3 0-16,-2-8 0 0,4 8 4 16,1-5-7-16,-1-2 5 0,3 0-8 15,3-1-6-15,-4-6-6 0,8-1-15 0,-7-1-20 16,1-3-66-16,7-7-109 16,-3-7-67-16</inkml:trace>
  <inkml:trace contextRef="#ctx0" brushRef="#br0" timeOffset="134201.945">-2956 14173 575 0,'0'0'14'0,"0"0"13"16,0 0 12-16,0 0 5 0,-111 74-7 15,80-44-11-15,-1 6-6 0,-2 3-4 16,3 0-6-16,4 3-2 0,0 0-5 15,2 1-1-15,0-1-3 0,2-1 0 16,2-6-6-16,2-3-19 0,6-11-12 0,5-1-44 16,2-8-78-16,6-5-132 15</inkml:trace>
  <inkml:trace contextRef="#ctx0" brushRef="#br0" timeOffset="134411.292">-2328 14491 611 0,'0'0'26'0,"0"0"7"0,164 27 1 15,-102-20-7-15,1 2-12 0,0 0-8 0,-5-5-6 16,1 6-6-16,-9-7-9 0,-2 3-23 15,-4-3-38-15,-8-3-79 0,-12 0-135 16</inkml:trace>
  <inkml:trace contextRef="#ctx0" brushRef="#br0" timeOffset="134612.311">-1901 14173 695 0,'0'0'19'0,"0"0"11"0,0 0 6 15,0 0 0-15,0 0-7 0,0 0-11 16,-35 123-4-16,35-76-4 0,0 2-4 16,8 5-1-16,2 0-2 0,3 3-3 15,-3-1-1-15,0 0 1 0,-1-4-8 16,-2-1-7-16,-3-9-18 0,-4-14-21 0,1-2-37 16,1-8-84-16,1-9-131 0</inkml:trace>
  <inkml:trace contextRef="#ctx0" brushRef="#br0" timeOffset="136036.825">-3341 14254 607 0,'0'0'31'0,"0"0"2"15,0 0-2-15,0 0-3 0,0 0-8 0,0 0-5 16,0 0-4-16,0 0 0 0,110 28 0 16,-86 7-4-16,-5 1-2 0,-5 7 2 15,-8 1-2-15,-6 0 1 0,0-1-3 16,-14 3 1-16,-8 0 3 0,-2-4-7 16,-6 1 6-16,2-6-6 0,-2-8 0 0,5-4 0 15,5-10 0-15,11-6 1 0,4-5 0 16,5-4 7-16,-1 0-7 0,1 0 0 15,0-3 1-15,0-15-4 0,7-6 2 16,10-10 2-16,6-1-6 0,4-2 2 16,4-1-2-16,5-4 3 0,0 0 1 0,2 0-1 15,-1-3 3-15,-1 0-3 16,2-2 2-16,-5 2 0 0,-3-1-1 16,-3 4 2-16,-8 4 1 0,-7 13 0 15,-6 1 2-15,-6 0-1 0,0 8 2 0,0-5 0 16,-6 8 0-16,-6 5-1 0,-7 1-1 15,-2 7 0-15,-6 5-1 0,-3 16 3 16,3 5-1-16,-2 11 0 0,3 6-1 16,8 5 0-16,4 5-1 0,5 1 2 15,9 3-2-15,0 0 3 0,14-3-4 0,9-4-2 16,7-4 2-16,10-6 0 0,4-9 4 16,7-6-4-16,8-8 5 15,2-6-8-15,2-7 1 0,0-4-6 16,-2 0-8-16,-7-13-14 0,-7-2-13 0,-4 1-22 15,-10-3-76-15,-8-2-175 0,-12-6-11 16</inkml:trace>
  <inkml:trace contextRef="#ctx0" brushRef="#br0" timeOffset="131278.009">-6304 14494 606 0,'0'0'-12'16,"0"0"1"-16,148-21 4 0,-87 14-19 15,2 0-67-15,-3 0-157 0</inkml:trace>
  <inkml:trace contextRef="#ctx0" brushRef="#br0" timeOffset="131081.019">-5924 13649 460 0,'0'0'37'15,"0"0"14"-15,0 0 7 0,-108-45-4 16,85 43-19-16,-3 2-12 0,4 0-7 16,-4 8-2-16,5 6-3 0,6 10 1 15,7 3-2-15,2 6 1 0,2 9 3 0,4 4-5 16,0 7 3-16,1 6-6 0,6 2-1 16,2 9 4-16,-1 2-4 0,0 0 2 15,0 4-2-15,1-2-2 16,-2-1-1-16,0-4 1 0,1-5-1 0,0-2-1 15,-4-8 5-15,0-4-4 0,-2-6 3 16,0-15-5-16,-2-1-2 0,0-11-10 16,0-3-7-16,-2 0-15 0,-8-10-26 15,-7 1-51-15,-9-5-133 0,-7-13-62 16</inkml:trace>
  <inkml:trace contextRef="#ctx0" brushRef="#br0" timeOffset="152536.825">-5748 15503 5 0,'0'0'9'0,"0"0"2"0,0 0-1 0,0 0-1 16,0 0 0-16,0 0-1 0,0 0-2 15,132-39 0-15,-99 30-3 0,3 2 0 16,-1-2 0-16,4 4 1 0,1 1-2 16,1-1 2-16,3 3-2 0,3-1 1 15,5-1-1-15,-3 4-2 0,1 0 1 0,0 0-2 16,3 0 1-16,0 0 1 0,1 0-1 15,0 0 0-15,0 0 0 0,-2 0 0 16,-5 0 0-16,0 0 0 0,-7-3 0 16,-6 1 0-16,-9-3-1 0,-10 5 2 15,0 0 0-15,-6 0-1 0,-2 0 0 0,2 0 4 16,-9 0 1-16,0-4 3 0,0 4 2 16,2 0 0-16,0-2-1 15,1 2-4-15,-2 0 0 0,2 0-2 0,-3 0-2 16,0-3 0-16,1 3-2 0,-1-3-4 15,0 3-4-15,0 0-13 0,0 0-29 16</inkml:trace>
  <inkml:trace contextRef="#ctx0" brushRef="#br0" timeOffset="139535.212">263 13866 569 0,'0'0'35'0,"0"0"7"0,0 0 2 15,0 0-4-15,-128 21-14 0,101 7-7 16,6 7-5-16,2 4-4 0,5 5-2 16,5 4-1-16,5 1-2 0,4 7 1 15,0 0-4-15,9 4 2 0,8-5-4 0,1 2 1 16,6-5-2-16,3-6 1 0,3-3-3 16,-2-8-2-16,-1-3-5 15,-2-5-18-15,-5-8-16 0,-3-5-51 16,-5-7-94-16,-7-3-111 0</inkml:trace>
  <inkml:trace contextRef="#ctx0" brushRef="#br0" timeOffset="139898.209">658 14098 528 0,'0'0'31'0,"0"0"10"15,0 0 2-15,107 8-10 0,-84 13-11 16,-6 3-11-16,-3 8-4 0,-5 2-3 15,-8 7-1-15,-1-3-3 0,-5 3 0 16,-10-1 0-16,-3-2 0 0,-6 1 0 16,1-6 1-16,0-5-2 0,4-9 1 15,9-10 1-15,6-2 1 0,4-7-1 16,0 0 1-16,0-3-1 0,0-13 0 16,10-12 2-16,7-5-1 0,2 0 0 0,2 1-1 15,-2-2 3-15,-2 6-1 0,-3 2 1 16,-5 5 2-16,-5 1 3 0,-3 7 1 15,-1 4 4-15,3 4-3 0,-3 5-1 16,0-2-3-16,0 2-2 0,-11 0 1 16,-6 14-1-16,1 9 2 0,3 10-2 15,5 2 0-15,3 2-2 0,5 3 2 16,0 1-5-16,13 0 0 0,1-5 0 16,5 4 0-16,2-8-2 0,1-1-3 15,1-3 2-15,-2-2-16 0,-1-5-7 0,-4-7-22 16,-6-5-44-16,2-6-71 0,-3-1-141 15</inkml:trace>
  <inkml:trace contextRef="#ctx0" brushRef="#br0" timeOffset="139017.564">-415 14217 366 0,'0'0'65'0,"0"0"-4"0,0 0-8 15,0 0-12-15,0 0-12 0,0 0-6 16,0 0-1-16,-109 19-3 0,92 8-5 16,0 5-2-16,7-1-3 0,2 4-2 15,3-5-2-15,5 1-1 0,0-1-1 0,6-5-1 16,11-3 3-16,6-6 0 0,4-4 0 15,7-4 1-15,3-5-1 0,6-3 0 16,0 0-1-16,1-7 0 0,-4-6 0 16,-1-2-2-16,-11-4 1 0,-5-2-1 15,-7 4 2-15,-14-5-3 0,-2-4 1 16,-11-2-4-16,-15-9 2 0,-9 6-3 16,-5 1 2-16,-4 2-3 0,-2 8-3 15,5 1-7-15,1 5-12 0,4 2-19 16,2 0-41-16,10 6-61 0,1 0-135 0</inkml:trace>
  <inkml:trace contextRef="#ctx0" brushRef="#br0" timeOffset="139264.708">-509 13890 581 0,'0'0'18'16,"0"0"10"-16,0 0 9 15,0 0-2-15,0 0-6 0,0 0-10 0,0 0-5 16,-10 119-3-16,10-68 1 0,10 7-3 16,3 6 1-16,1 5-4 0,3 0 1 15,-1-2-5-15,1 0 1 0,-3-6-4 16,3-3 1-16,-3-6 3 0,-2-5-5 16,-2-3 3-16,-6-16-10 0,0 2-10 0,0-11-13 15,-4-10-21-15,5 8-34 0,-4-9-67 16,2-2-128-16</inkml:trace>
  <inkml:trace contextRef="#ctx0" brushRef="#br0" timeOffset="162037.953">1267 15101 28 0,'0'0'19'0,"0"0"-2"0,0 0-3 0,0 0-8 15,0 0-3-15,0 0-9 0,0 0-16 16</inkml:trace>
  <inkml:trace contextRef="#ctx0" brushRef="#br0" timeOffset="140120.851">1330 14203 542 0,'0'0'34'0,"0"0"6"0,0 0 2 0,0 0-4 15,0 0-11-15,0 0-8 0,0 0-4 16,0 0-1-16,0 0-3 0,23 65-1 16,-16-34-1-16,-2 0-4 0,2 3-4 15,-2-6 1-15,-1-5-5 0,-1 2 1 16,0-11-5-16,-3-5-8 0,4 5-12 0,-3-7-27 16,2-1-59-16,7 4-117 0,0-10-61 15</inkml:trace>
  <inkml:trace contextRef="#ctx0" brushRef="#br0" timeOffset="140440.621">1682 14217 491 0,'0'0'39'0,"0"0"12"0,0 0 2 16,0 0-12-16,0 0-14 0,0 0-11 0,0 0-6 15,0 0 0-15,0 0-1 0,44 120-3 16,-20-112 0-16,6-6-2 0,2-2-2 15,-1 0 3-15,0-10-2 0,-1-6 1 16,-7 3 0-16,-4-7 1 0,-5-3 3 16,-6 7 0-16,-2-3 3 0,-3 6 4 15,-3 5-3-15,1 2 1 0,-1 6-2 16,0-3-3-16,0 3-2 0,0 0-1 16,0 0 1-16,0 0 0 0,0 21 1 15,0 9-1-15,9 10-1 0,2 3-3 0,1 3 0 16,3 3-2-16,0-3 1 0,2-3-2 15,-2-2 0-15,3-10-5 0,-6-8-3 16,1-7-6-16,-4-4-18 0,-5-7-14 16,2 2-47-16,-6-7-100 0,0 0-119 15</inkml:trace>
  <inkml:trace contextRef="#ctx0" brushRef="#br0" timeOffset="140657.897">2171 13828 660 0,'0'0'33'16,"0"0"2"-16,0 0 4 0,0 0 0 15,0 0-9-15,149 15-5 0,-99 20-10 16,5 11-5-16,-1 4-2 0,-2 9-6 0,-3 6 2 16,-8 7-2-16,-6 2-1 0,-13 8-2 15,-13-2 0-15,-9 1-5 0,-9-2-10 16,-13-7-10-16,-13-5-22 0,-6-10-38 15,-2-9-86-15,-4-11-144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4:22.6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18359 11547 650 0,'0'0'3'15,"0"0"2"-15,140 1 6 0,-67-1 3 16,11-1 2-16,6-8 3 0,4 3-4 15,-2 0-1-15,0 2-4 0,-8 2-4 16,-11 2-3-16,-12 0-3 0,-20 0-1 16,-17 0 0-16,-8 0-3 0,-7 0-6 15,-2 0-17-15,0 0-42 0,-9 0-72 16,-19 0-153-16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5:57.9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9002 0 469 0,'0'0'44'0,"0"0"1"0,-151 87 5 0,84-54-7 16,-12-1-9-16,-13 2-13 0,-13 3-4 0,-14 0-7 15,-17-2-5-15,-18 0-2 16,-19 1 0-16,-21 3 4 0,-21-2-5 16,-20 1 4-16,-22 0-6 0,-22 3 0 15,-16 2-2-15,-16 1 2 0,-14 3-1 0,-10 8 0 16,-9 5 1-16,-2 5-1 0,-6 7 2 15,-2 0-2-15,-7 4 2 0,-2 2 3 16,-8-1-4-16,-1 2 3 0,-4 1-2 16,7 1 0-16,9-2 4 0,21-4 2 15,31-5 3-15,36-6-2 0,47-10-2 0,48-9-6 16,50-14-4-16,51-9-13 16,39-12-14-16,37-10-48 0,35-1-109 15,36-23-110-15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6:56.4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0 269 434 0,'0'0'28'0,"0"0"5"0,0 0 7 15,0 0-3-15,0 0-7 0,114-6-7 16,-45 0-4-16,10-3-3 0,17-2-1 15,14 1-1-15,15-3 2 0,18 3 0 16,9-1-4-16,14 4-3 0,8-1 0 16,2 4-1-16,7 1-3 0,-1-2 0 0,1 1-3 15,2 3 0-15,2 1 0 16,0 0 2-16,1 0 0 0,-3 0 0 16,6-5 3-16,-3 3-1 0,0-2-2 15,-1 4 1-15,-7-7 1 0,-6 5-1 0,-9 0 2 16,-8 1-2-16,-9-4 0 0,-7 1-2 15,-10-1 3-15,-6-1 0 0,-4 1 0 16,-6 0-3-16,-5 1 2 0,-3-1-1 16,-2 0 1-16,-5 0 2 0,-3 1-1 15,-7 2-1-15,-6-1-1 0,-10-1 0 0,-7 3-3 16,-10 1 2-16,-20-4-1 16,-7 4-1-16,-13 0 1 0,-8 0-1 15,-2 0-1-15,-7 0 1 0,0-3-2 16,0 1-2-16,-3 0-6 0,-13-7-13 0,-4-1-21 15,5 4-41-15,-8-11-184 0,9-5-56 16</inkml:trace>
</inkml:ink>
</file>

<file path=ppt/media/image1.jpeg>
</file>

<file path=ppt/media/image10.png>
</file>

<file path=ppt/media/image13.png>
</file>

<file path=ppt/media/image16.png>
</file>

<file path=ppt/media/image2.jpeg>
</file>

<file path=ppt/media/image22.png>
</file>

<file path=ppt/media/image24.png>
</file>

<file path=ppt/media/image3.png>
</file>

<file path=ppt/media/image4.jpeg>
</file>

<file path=ppt/media/image5.png>
</file>

<file path=ppt/media/image6.jpe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001BE-10FC-42B1-960C-57ABD95B5616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412A4B-6E98-4353-9092-54FA09D7C4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664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10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3646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157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409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21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506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429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7724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128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69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54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2476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4" Type="http://schemas.openxmlformats.org/officeDocument/2006/relationships/image" Target="../media/image3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46.emf"/><Relationship Id="rId18" Type="http://schemas.openxmlformats.org/officeDocument/2006/relationships/customXml" Target="../ink/ink10.xml"/><Relationship Id="rId3" Type="http://schemas.openxmlformats.org/officeDocument/2006/relationships/image" Target="../media/image41.emf"/><Relationship Id="rId21" Type="http://schemas.openxmlformats.org/officeDocument/2006/relationships/image" Target="../media/image50.emf"/><Relationship Id="rId7" Type="http://schemas.openxmlformats.org/officeDocument/2006/relationships/image" Target="../media/image43.emf"/><Relationship Id="rId12" Type="http://schemas.openxmlformats.org/officeDocument/2006/relationships/customXml" Target="../ink/ink7.xml"/><Relationship Id="rId17" Type="http://schemas.openxmlformats.org/officeDocument/2006/relationships/image" Target="../media/image48.emf"/><Relationship Id="rId2" Type="http://schemas.openxmlformats.org/officeDocument/2006/relationships/customXml" Target="../ink/ink2.xml"/><Relationship Id="rId16" Type="http://schemas.openxmlformats.org/officeDocument/2006/relationships/customXml" Target="../ink/ink9.xml"/><Relationship Id="rId20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image" Target="../media/image45.emf"/><Relationship Id="rId5" Type="http://schemas.openxmlformats.org/officeDocument/2006/relationships/image" Target="../media/image42.emf"/><Relationship Id="rId15" Type="http://schemas.openxmlformats.org/officeDocument/2006/relationships/image" Target="../media/image47.emf"/><Relationship Id="rId10" Type="http://schemas.openxmlformats.org/officeDocument/2006/relationships/customXml" Target="../ink/ink6.xml"/><Relationship Id="rId19" Type="http://schemas.openxmlformats.org/officeDocument/2006/relationships/image" Target="../media/image49.emf"/><Relationship Id="rId4" Type="http://schemas.openxmlformats.org/officeDocument/2006/relationships/customXml" Target="../ink/ink3.xml"/><Relationship Id="rId9" Type="http://schemas.openxmlformats.org/officeDocument/2006/relationships/image" Target="../media/image44.emf"/><Relationship Id="rId14" Type="http://schemas.openxmlformats.org/officeDocument/2006/relationships/customXml" Target="../ink/ink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13" Type="http://schemas.openxmlformats.org/officeDocument/2006/relationships/image" Target="../media/image64.emf"/><Relationship Id="rId3" Type="http://schemas.openxmlformats.org/officeDocument/2006/relationships/image" Target="../media/image34.emf"/><Relationship Id="rId7" Type="http://schemas.openxmlformats.org/officeDocument/2006/relationships/image" Target="../media/image61.emf"/><Relationship Id="rId12" Type="http://schemas.openxmlformats.org/officeDocument/2006/relationships/customXml" Target="../ink/ink16.xml"/><Relationship Id="rId17" Type="http://schemas.openxmlformats.org/officeDocument/2006/relationships/image" Target="../media/image66.emf"/><Relationship Id="rId2" Type="http://schemas.openxmlformats.org/officeDocument/2006/relationships/image" Target="../media/image33.emf"/><Relationship Id="rId16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.xml"/><Relationship Id="rId11" Type="http://schemas.openxmlformats.org/officeDocument/2006/relationships/image" Target="../media/image63.emf"/><Relationship Id="rId5" Type="http://schemas.openxmlformats.org/officeDocument/2006/relationships/image" Target="../media/image60.emf"/><Relationship Id="rId15" Type="http://schemas.openxmlformats.org/officeDocument/2006/relationships/image" Target="../media/image65.emf"/><Relationship Id="rId10" Type="http://schemas.openxmlformats.org/officeDocument/2006/relationships/customXml" Target="../ink/ink15.xml"/><Relationship Id="rId4" Type="http://schemas.openxmlformats.org/officeDocument/2006/relationships/customXml" Target="../ink/ink12.xml"/><Relationship Id="rId9" Type="http://schemas.openxmlformats.org/officeDocument/2006/relationships/image" Target="../media/image62.emf"/><Relationship Id="rId14" Type="http://schemas.openxmlformats.org/officeDocument/2006/relationships/customXml" Target="../ink/ink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0" Type="http://schemas.openxmlformats.org/officeDocument/2006/relationships/image" Target="../media/image8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6554" y="189415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IN" dirty="0"/>
              <a:t>RA 505 Robot Sensing and Vision</a:t>
            </a:r>
            <a:br>
              <a:rPr lang="en-IN" dirty="0"/>
            </a:br>
            <a:br>
              <a:rPr lang="en-IN" dirty="0"/>
            </a:br>
            <a:r>
              <a:rPr lang="en-IN" dirty="0"/>
              <a:t>Lecture 35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70648-EC5A-42F4-A453-DBCEC70713F5}"/>
              </a:ext>
            </a:extLst>
          </p:cNvPr>
          <p:cNvSpPr txBox="1"/>
          <p:nvPr/>
        </p:nvSpPr>
        <p:spPr>
          <a:xfrm>
            <a:off x="7076241" y="5737286"/>
            <a:ext cx="51157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Dr. Rishikesh Kulkarni</a:t>
            </a:r>
          </a:p>
          <a:p>
            <a:r>
              <a:rPr lang="en-IN" dirty="0"/>
              <a:t>Department of Electronics and Electrical Engineering</a:t>
            </a:r>
          </a:p>
          <a:p>
            <a:r>
              <a:rPr lang="en-IN" dirty="0"/>
              <a:t>IIT Guwahati</a:t>
            </a:r>
          </a:p>
        </p:txBody>
      </p:sp>
    </p:spTree>
    <p:extLst>
      <p:ext uri="{BB962C8B-B14F-4D97-AF65-F5344CB8AC3E}">
        <p14:creationId xmlns:p14="http://schemas.microsoft.com/office/powerpoint/2010/main" val="2109263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Fringe Projection: Phase-based method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332410"/>
            <a:ext cx="5460836" cy="55255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56719" y="1690688"/>
            <a:ext cx="51219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Advantages of using a fringe pattern 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One single image would provide information on the entire surface and hence scanning is not needed.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The problem of a gap between two projected lines no longer exists as every point on the surface is sampled.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The order of a phase value at each point can be detected accurately by various methods (discussed next).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The accuracy is related to that of phase measurement, which is much higher than the accuracy of the line detection method.</a:t>
            </a:r>
          </a:p>
        </p:txBody>
      </p:sp>
    </p:spTree>
    <p:extLst>
      <p:ext uri="{BB962C8B-B14F-4D97-AF65-F5344CB8AC3E}">
        <p14:creationId xmlns:p14="http://schemas.microsoft.com/office/powerpoint/2010/main" val="1026974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8537"/>
            <a:ext cx="10515600" cy="5225143"/>
          </a:xfrm>
        </p:spPr>
        <p:txBody>
          <a:bodyPr/>
          <a:lstStyle/>
          <a:p>
            <a:r>
              <a:rPr lang="en-IN" dirty="0"/>
              <a:t>In the fringe projection method, it is important to obtain the correct phase for each pixel of a fringe pattern. </a:t>
            </a:r>
          </a:p>
          <a:p>
            <a:r>
              <a:rPr lang="en-IN" dirty="0"/>
              <a:t>This is carried out in two steps: </a:t>
            </a:r>
            <a:r>
              <a:rPr lang="en-IN" i="1" dirty="0"/>
              <a:t>wrapped phase extraction </a:t>
            </a:r>
            <a:r>
              <a:rPr lang="en-IN" dirty="0"/>
              <a:t>and </a:t>
            </a:r>
            <a:r>
              <a:rPr lang="en-IN" i="1" dirty="0"/>
              <a:t>phase unwrapping</a:t>
            </a:r>
            <a:r>
              <a:rPr lang="en-IN" dirty="0"/>
              <a:t>.</a:t>
            </a:r>
          </a:p>
          <a:p>
            <a:r>
              <a:rPr lang="en-IN" dirty="0"/>
              <a:t>Fourier Transform:</a:t>
            </a:r>
          </a:p>
          <a:p>
            <a:pPr lvl="1"/>
            <a:r>
              <a:rPr lang="en-IN" dirty="0"/>
              <a:t>The spatial intensity distribution of a fringe pattern is sinusoidal in the direction of progressing phase</a:t>
            </a:r>
          </a:p>
          <a:p>
            <a:pPr lvl="1"/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490" y="4297680"/>
            <a:ext cx="4737020" cy="6594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837" y="5255322"/>
            <a:ext cx="3144613" cy="103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13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Evaluation: Fourier Transform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612" y="1690688"/>
            <a:ext cx="5637027" cy="21759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417" y="4228679"/>
            <a:ext cx="3597029" cy="9634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818" y="5299753"/>
            <a:ext cx="2385319" cy="98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47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Evaluation: Phase-Shifting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6802"/>
            <a:ext cx="10515600" cy="4351338"/>
          </a:xfrm>
        </p:spPr>
        <p:txBody>
          <a:bodyPr/>
          <a:lstStyle/>
          <a:p>
            <a:r>
              <a:rPr lang="en-IN" dirty="0"/>
              <a:t>Phase-shifting method requires the input of at least three phase-shifted fringe patterns as in a sinusoidal intensity distribution there are three unknowns. </a:t>
            </a:r>
          </a:p>
          <a:p>
            <a:r>
              <a:rPr lang="en-IN" dirty="0"/>
              <a:t>Generating a phase-shifted fringe pattern is straightforward: this is done by changing the initial phase of a fringe pattern and project them sequentially onto the object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799" y="4069066"/>
            <a:ext cx="8414657" cy="241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93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05138"/>
            <a:ext cx="10515600" cy="1325563"/>
          </a:xfrm>
        </p:spPr>
        <p:txBody>
          <a:bodyPr/>
          <a:lstStyle/>
          <a:p>
            <a:r>
              <a:rPr lang="en-IN" dirty="0"/>
              <a:t>Phase Evaluation: Phase-Shifting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r>
              <a:rPr lang="en-IN" dirty="0"/>
              <a:t>The intensity of a pixel in a fringe pattern, which is phase-shifted</a:t>
            </a:r>
            <a:r>
              <a:rPr lang="en-IN" i="1" dirty="0"/>
              <a:t> n </a:t>
            </a:r>
            <a:r>
              <a:rPr lang="en-IN" dirty="0"/>
              <a:t>times, is expressed as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If </a:t>
            </a:r>
            <a:r>
              <a:rPr lang="en-IN" i="1" dirty="0"/>
              <a:t>n</a:t>
            </a:r>
            <a:r>
              <a:rPr lang="en-IN" dirty="0"/>
              <a:t> is 3, the unknowns </a:t>
            </a:r>
            <a:r>
              <a:rPr lang="en-IN" i="1" dirty="0"/>
              <a:t>a, b </a:t>
            </a:r>
            <a:r>
              <a:rPr lang="en-IN" dirty="0"/>
              <a:t>and θ can be determined. If n is more than 3, the unknowns can be obtained using least-squares error.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Let                         and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716" y="2289814"/>
            <a:ext cx="3035814" cy="6101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623" y="3958384"/>
            <a:ext cx="4434343" cy="3867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6247" y="4791362"/>
            <a:ext cx="1594187" cy="3985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6458" y="4791362"/>
            <a:ext cx="1603268" cy="4275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7779" y="5502851"/>
            <a:ext cx="5159946" cy="87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704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Evaluation: Phase-Shifting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028" y="1690688"/>
            <a:ext cx="6470770" cy="19264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7592" y="3617187"/>
            <a:ext cx="2389259" cy="106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775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308"/>
            <a:ext cx="10515600" cy="1325563"/>
          </a:xfrm>
        </p:spPr>
        <p:txBody>
          <a:bodyPr/>
          <a:lstStyle/>
          <a:p>
            <a:r>
              <a:rPr lang="en-IN" dirty="0"/>
              <a:t>Spatial Phase Unwrapping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10343"/>
            <a:ext cx="10515600" cy="5368833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After obtaining a wrapped phase map, the next step is to unwrap the phase values to recover a continuous phase distribution without a 2</a:t>
            </a:r>
            <a:r>
              <a:rPr lang="el-GR" dirty="0"/>
              <a:t>π</a:t>
            </a:r>
            <a:r>
              <a:rPr lang="en-IN" dirty="0"/>
              <a:t> jump.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The problem of phase unwrapping becomes significantly complicated in 2D due to the many possible unwrapping paths (as oppose to only one path in the 1D case)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1" y="2379415"/>
            <a:ext cx="7741692" cy="288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63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Quality Guided Phase Unwrapping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A particularly effective approach for phase unwrapping is known as quality- guided phase unwrapping. </a:t>
            </a:r>
          </a:p>
          <a:p>
            <a:r>
              <a:rPr lang="en-IN" dirty="0"/>
              <a:t>It relies on a quality map to determine an unwrapping path. </a:t>
            </a:r>
          </a:p>
          <a:p>
            <a:r>
              <a:rPr lang="en-IN" dirty="0"/>
              <a:t>At each step, after the current pixel is processed, the next pixel to be processed is determined by a pixel with the highest quality on the propagation boundary. </a:t>
            </a:r>
          </a:p>
          <a:p>
            <a:r>
              <a:rPr lang="en-IN" dirty="0"/>
              <a:t>This method ensures the unwrapping path moves quickly to a higher quality region before moving to a lower quality region where errors are more likely to be encountered. </a:t>
            </a:r>
          </a:p>
          <a:p>
            <a:r>
              <a:rPr lang="en-IN" dirty="0"/>
              <a:t>The method is effective for phase fringes where the fringe contrast, which is defined as the ratio between the modulation and background intensity: b/a, is an accurate quality indicator. </a:t>
            </a:r>
          </a:p>
          <a:p>
            <a:r>
              <a:rPr lang="en-IN" dirty="0"/>
              <a:t>The modulation and background intensity can be obtained from the phase-shifting algorithm.</a:t>
            </a:r>
          </a:p>
          <a:p>
            <a:r>
              <a:rPr lang="en-IN" dirty="0"/>
              <a:t>Low fringe contrast is usually due to a dark region where a light beam is not able to reach, resulting in a low signal-to-noise ratio, consequently inaccurate results. </a:t>
            </a:r>
          </a:p>
          <a:p>
            <a:r>
              <a:rPr lang="en-IN" dirty="0"/>
              <a:t>The quality-guided phase unwrapping algorithm would process these low fringe contrast regions at the last stage to minimize error accumulation.</a:t>
            </a:r>
          </a:p>
        </p:txBody>
      </p:sp>
    </p:spTree>
    <p:extLst>
      <p:ext uri="{BB962C8B-B14F-4D97-AF65-F5344CB8AC3E}">
        <p14:creationId xmlns:p14="http://schemas.microsoft.com/office/powerpoint/2010/main" val="3576982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Temporal Phase Unwrapping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/>
              <a:t>Though spatial phase unwrapping is speedy and requires only one wrapped phase map, there are certain limitations. </a:t>
            </a:r>
          </a:p>
          <a:p>
            <a:r>
              <a:rPr lang="en-IN" dirty="0"/>
              <a:t>For example, if an object profile is complicated, spatial phase unwrapping often produces suboptimal results. </a:t>
            </a:r>
          </a:p>
          <a:p>
            <a:r>
              <a:rPr lang="en-IN" dirty="0"/>
              <a:t>In cases where a field of view contains multiple objects whose profiles are disconnected or of different heights, spatial approach may not be able to produce the intended results.</a:t>
            </a:r>
          </a:p>
          <a:p>
            <a:r>
              <a:rPr lang="en-IN" dirty="0"/>
              <a:t>Unlike spatial phase unwrapping that relies on a pixel’s neighbouring pixels to determine its phase value, temporal phase unwrapping deals with each pixel individually</a:t>
            </a:r>
          </a:p>
          <a:p>
            <a:r>
              <a:rPr lang="en-IN" dirty="0"/>
              <a:t>The method relies on different calculated phase values of a pixel to determine its actual phase value.</a:t>
            </a:r>
          </a:p>
        </p:txBody>
      </p:sp>
    </p:spTree>
    <p:extLst>
      <p:ext uri="{BB962C8B-B14F-4D97-AF65-F5344CB8AC3E}">
        <p14:creationId xmlns:p14="http://schemas.microsoft.com/office/powerpoint/2010/main" val="157242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Temporal Phase Unwrapping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7876"/>
            <a:ext cx="10515600" cy="5055476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Multi-frequency fringe projection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Temporal phase unwrapping procedure</a:t>
            </a:r>
          </a:p>
          <a:p>
            <a:r>
              <a:rPr lang="en-IN" dirty="0"/>
              <a:t>Note that  the unwrapped phase map always contains the highest frequency of the fringes.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046" y="2190685"/>
            <a:ext cx="8053741" cy="216132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28" name="Ink 327"/>
              <p14:cNvContentPartPr/>
              <p14:nvPr/>
            </p14:nvContentPartPr>
            <p14:xfrm>
              <a:off x="4396899" y="4198705"/>
              <a:ext cx="126720" cy="22320"/>
            </p14:xfrm>
          </p:contentPart>
        </mc:Choice>
        <mc:Fallback xmlns="">
          <p:pic>
            <p:nvPicPr>
              <p:cNvPr id="328" name="Ink 327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392219" y="4188265"/>
                <a:ext cx="141840" cy="3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6325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Capacitive Accelerometer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42518" cy="4351338"/>
          </a:xfrm>
        </p:spPr>
        <p:txBody>
          <a:bodyPr/>
          <a:lstStyle/>
          <a:p>
            <a:r>
              <a:rPr lang="en-IN" dirty="0"/>
              <a:t>Spring-mass system</a:t>
            </a:r>
          </a:p>
          <a:p>
            <a:r>
              <a:rPr lang="en-IN" dirty="0"/>
              <a:t>Change in capacitance due to change in distance between movable and fixed plate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28" name="Picture 4" descr="Fig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649" y="2467020"/>
            <a:ext cx="7031351" cy="325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46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455619" y="99025"/>
              <a:ext cx="5363640" cy="4476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8699" y="81745"/>
                <a:ext cx="5394600" cy="45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7" name="Ink 136"/>
              <p14:cNvContentPartPr/>
              <p14:nvPr/>
            </p14:nvContentPartPr>
            <p14:xfrm>
              <a:off x="5749059" y="51505"/>
              <a:ext cx="220320" cy="532440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37539" y="39985"/>
                <a:ext cx="239400" cy="534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1" name="Ink 140"/>
              <p14:cNvContentPartPr/>
              <p14:nvPr/>
            </p14:nvContentPartPr>
            <p14:xfrm>
              <a:off x="8265819" y="-5375"/>
              <a:ext cx="284400" cy="57384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47459" y="-19415"/>
                <a:ext cx="316800" cy="57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9" name="Ink 158"/>
              <p14:cNvContentPartPr/>
              <p14:nvPr/>
            </p14:nvContentPartPr>
            <p14:xfrm>
              <a:off x="5863179" y="-56346"/>
              <a:ext cx="2544120" cy="434412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47339" y="-71466"/>
                <a:ext cx="2577960" cy="437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52" name="Ink 251"/>
              <p14:cNvContentPartPr/>
              <p14:nvPr/>
            </p14:nvContentPartPr>
            <p14:xfrm>
              <a:off x="2012619" y="111054"/>
              <a:ext cx="10099800" cy="628344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96779" y="97374"/>
                <a:ext cx="10122480" cy="63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89" name="Ink 288"/>
              <p14:cNvContentPartPr/>
              <p14:nvPr/>
            </p14:nvContentPartPr>
            <p14:xfrm>
              <a:off x="7067019" y="4420974"/>
              <a:ext cx="359280" cy="9720"/>
            </p14:xfrm>
          </p:contentPart>
        </mc:Choice>
        <mc:Fallback xmlns="">
          <p:pic>
            <p:nvPicPr>
              <p:cNvPr id="289" name="Ink 2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52619" y="4404414"/>
                <a:ext cx="3880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88" name="Ink 387"/>
              <p14:cNvContentPartPr/>
              <p14:nvPr/>
            </p14:nvContentPartPr>
            <p14:xfrm>
              <a:off x="8771619" y="4963494"/>
              <a:ext cx="3241080" cy="694080"/>
            </p14:xfrm>
          </p:contentPart>
        </mc:Choice>
        <mc:Fallback xmlns="">
          <p:pic>
            <p:nvPicPr>
              <p:cNvPr id="388" name="Ink 38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755419" y="4950534"/>
                <a:ext cx="3270240" cy="72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0" name="Ink 419"/>
              <p14:cNvContentPartPr/>
              <p14:nvPr/>
            </p14:nvContentPartPr>
            <p14:xfrm>
              <a:off x="5986299" y="6453894"/>
              <a:ext cx="2190960" cy="97200"/>
            </p14:xfrm>
          </p:contentPart>
        </mc:Choice>
        <mc:Fallback xmlns="">
          <p:pic>
            <p:nvPicPr>
              <p:cNvPr id="420" name="Ink 41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72619" y="6448134"/>
                <a:ext cx="222372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29" name="Ink 428"/>
              <p14:cNvContentPartPr/>
              <p14:nvPr/>
            </p14:nvContentPartPr>
            <p14:xfrm>
              <a:off x="8878899" y="6238974"/>
              <a:ext cx="1316880" cy="41760"/>
            </p14:xfrm>
          </p:contentPart>
        </mc:Choice>
        <mc:Fallback xmlns="">
          <p:pic>
            <p:nvPicPr>
              <p:cNvPr id="429" name="Ink 42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861619" y="6220254"/>
                <a:ext cx="135288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32" name="Ink 431"/>
              <p14:cNvContentPartPr/>
              <p14:nvPr/>
            </p14:nvContentPartPr>
            <p14:xfrm>
              <a:off x="7041819" y="5299734"/>
              <a:ext cx="321480" cy="463680"/>
            </p14:xfrm>
          </p:contentPart>
        </mc:Choice>
        <mc:Fallback xmlns="">
          <p:pic>
            <p:nvPicPr>
              <p:cNvPr id="432" name="Ink 43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029939" y="5290734"/>
                <a:ext cx="336960" cy="47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50187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Temporal Phase Unwrapping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1227" y="1552035"/>
            <a:ext cx="8731463" cy="451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898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IN" dirty="0"/>
              <a:t>Phase Calibration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2262"/>
            <a:ext cx="10515600" cy="4894701"/>
          </a:xfrm>
        </p:spPr>
        <p:txBody>
          <a:bodyPr>
            <a:normAutofit fontScale="92500"/>
          </a:bodyPr>
          <a:lstStyle/>
          <a:p>
            <a:r>
              <a:rPr lang="en-IN" dirty="0"/>
              <a:t>Calibration of a fringe projection system may vary according to its applications.</a:t>
            </a:r>
          </a:p>
          <a:p>
            <a:r>
              <a:rPr lang="en-IN" dirty="0"/>
              <a:t>If a phase-to-height relationship is required, one may measure an object with a known height and obtain a phase-to-height coefficient by removing the carrier phase component from the unwrapped phase map. </a:t>
            </a:r>
          </a:p>
          <a:p>
            <a:r>
              <a:rPr lang="en-IN" dirty="0"/>
              <a:t>If a 3D reconstruction of an object is the goal, a full 3D calibration is required.</a:t>
            </a:r>
          </a:p>
          <a:p>
            <a:r>
              <a:rPr lang="en-IN" dirty="0"/>
              <a:t>Carrier phase removal</a:t>
            </a:r>
          </a:p>
          <a:p>
            <a:pPr lvl="1"/>
            <a:r>
              <a:rPr lang="en-IN" dirty="0"/>
              <a:t>Carrier fringe deformation which results in phase variations of the fringes would provide the surface profile information of an object. </a:t>
            </a:r>
          </a:p>
          <a:p>
            <a:pPr lvl="1"/>
            <a:r>
              <a:rPr lang="en-IN" dirty="0"/>
              <a:t>As it is the phase variation and not the original phase of the carrier fringes that is of interest, the latter should be removed from an unwrapped phase map</a:t>
            </a:r>
          </a:p>
          <a:p>
            <a:pPr lvl="1"/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95936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Calibration: Carrier phase removal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Determine the component by a 2D polynomial function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Coefficient estimation: Least-squares		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749" y="2207772"/>
            <a:ext cx="5980501" cy="258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88" y="5332081"/>
            <a:ext cx="6738031" cy="98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305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Calibration: Carrier phase removal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47" y="1785281"/>
            <a:ext cx="9696821" cy="282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033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Calibration: Multi-reference-plane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Measurement pf a reference plane at several axial distances (along the z-axis) with each incremental distance kept reasonably small. </a:t>
            </a:r>
          </a:p>
          <a:p>
            <a:r>
              <a:rPr lang="en-IN" dirty="0"/>
              <a:t>An unwrapped phase map (without phase removal) at each position is then recorded. </a:t>
            </a:r>
          </a:p>
          <a:p>
            <a:r>
              <a:rPr lang="en-IN" dirty="0"/>
              <a:t>After the unwrapped phase values of an object are calculated, each pixel phase (</a:t>
            </a:r>
            <a:r>
              <a:rPr lang="el-GR" dirty="0"/>
              <a:t>θ</a:t>
            </a:r>
            <a:r>
              <a:rPr lang="en-IN" baseline="-25000" dirty="0"/>
              <a:t>0</a:t>
            </a:r>
            <a:r>
              <a:rPr lang="en-IN" dirty="0"/>
              <a:t>) is compared with the corresponding pixel phase in the reference planes.</a:t>
            </a:r>
          </a:p>
          <a:p>
            <a:r>
              <a:rPr lang="en-IN" dirty="0"/>
              <a:t>The nearest two reference planes are obtained (phase 1 and 2) and each pixel position (along the z-axis) is interpolated from two reference positions based on the ratio of (</a:t>
            </a:r>
            <a:r>
              <a:rPr lang="el-GR" dirty="0"/>
              <a:t>θ</a:t>
            </a:r>
            <a:r>
              <a:rPr lang="en-IN" baseline="-25000" dirty="0"/>
              <a:t>0</a:t>
            </a:r>
            <a:r>
              <a:rPr lang="en-IN" dirty="0"/>
              <a:t>- </a:t>
            </a:r>
            <a:r>
              <a:rPr lang="el-GR" dirty="0"/>
              <a:t>θ</a:t>
            </a:r>
            <a:r>
              <a:rPr lang="en-IN" baseline="-25000" dirty="0"/>
              <a:t>1</a:t>
            </a:r>
            <a:r>
              <a:rPr lang="en-IN" dirty="0"/>
              <a:t>)/(</a:t>
            </a:r>
            <a:r>
              <a:rPr lang="el-GR" dirty="0"/>
              <a:t>θ</a:t>
            </a:r>
            <a:r>
              <a:rPr lang="en-IN" baseline="-25000" dirty="0"/>
              <a:t>0 </a:t>
            </a:r>
            <a:r>
              <a:rPr lang="en-IN" dirty="0"/>
              <a:t>−</a:t>
            </a:r>
            <a:r>
              <a:rPr lang="el-GR" dirty="0"/>
              <a:t> θ</a:t>
            </a:r>
            <a:r>
              <a:rPr lang="en-IN" baseline="-25000" dirty="0"/>
              <a:t>2</a:t>
            </a:r>
            <a:r>
              <a:rPr lang="en-IN" dirty="0"/>
              <a:t>).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7340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 of Method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836" y="1427860"/>
            <a:ext cx="7292978" cy="46481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859" y="1427860"/>
            <a:ext cx="4864141" cy="2131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7859" y="4337961"/>
            <a:ext cx="4864141" cy="200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11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241" y="0"/>
            <a:ext cx="10515600" cy="1325563"/>
          </a:xfrm>
        </p:spPr>
        <p:txBody>
          <a:bodyPr/>
          <a:lstStyle/>
          <a:p>
            <a:r>
              <a:rPr lang="en-IN" dirty="0"/>
              <a:t>Quality guided phase unwrapping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233" y="1187923"/>
            <a:ext cx="6857641" cy="1832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796" y="2882922"/>
            <a:ext cx="5314516" cy="397507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/>
              <p14:cNvContentPartPr/>
              <p14:nvPr/>
            </p14:nvContentPartPr>
            <p14:xfrm>
              <a:off x="7684059" y="5778385"/>
              <a:ext cx="721800" cy="2228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76859" y="5772625"/>
                <a:ext cx="73224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4648539" y="1447945"/>
              <a:ext cx="1482480" cy="471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45299" y="1443265"/>
                <a:ext cx="149076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" name="Ink 15"/>
              <p14:cNvContentPartPr/>
              <p14:nvPr/>
            </p14:nvContentPartPr>
            <p14:xfrm>
              <a:off x="4754739" y="1564225"/>
              <a:ext cx="1539360" cy="583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50419" y="1559545"/>
                <a:ext cx="154908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" name="Ink 17"/>
              <p14:cNvContentPartPr/>
              <p14:nvPr/>
            </p14:nvContentPartPr>
            <p14:xfrm>
              <a:off x="4804779" y="1706065"/>
              <a:ext cx="1112040" cy="295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01539" y="1699585"/>
                <a:ext cx="111996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Ink 30"/>
              <p14:cNvContentPartPr/>
              <p14:nvPr/>
            </p14:nvContentPartPr>
            <p14:xfrm>
              <a:off x="4516419" y="1867345"/>
              <a:ext cx="1851120" cy="1000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13179" y="1858705"/>
                <a:ext cx="185724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Ink 38"/>
              <p14:cNvContentPartPr/>
              <p14:nvPr/>
            </p14:nvContentPartPr>
            <p14:xfrm>
              <a:off x="5875059" y="1590865"/>
              <a:ext cx="783720" cy="2455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67859" y="1584745"/>
                <a:ext cx="80172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1" name="Ink 40"/>
              <p14:cNvContentPartPr/>
              <p14:nvPr/>
            </p14:nvContentPartPr>
            <p14:xfrm>
              <a:off x="6013659" y="1585105"/>
              <a:ext cx="539280" cy="13183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10779" y="1578985"/>
                <a:ext cx="546120" cy="132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42368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86819"/>
            <a:ext cx="10515600" cy="1325563"/>
          </a:xfrm>
        </p:spPr>
        <p:txBody>
          <a:bodyPr/>
          <a:lstStyle/>
          <a:p>
            <a:r>
              <a:rPr lang="en-IN" dirty="0"/>
              <a:t>Multi-Frequency Fringe Projection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498" y="868202"/>
            <a:ext cx="8163004" cy="584900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2" name="Ink 171"/>
              <p14:cNvContentPartPr/>
              <p14:nvPr/>
            </p14:nvContentPartPr>
            <p14:xfrm>
              <a:off x="2914059" y="4608534"/>
              <a:ext cx="2061720" cy="152280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2899659" y="4595934"/>
                <a:ext cx="2089440" cy="154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53627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890" y="144407"/>
            <a:ext cx="10515600" cy="1325563"/>
          </a:xfrm>
        </p:spPr>
        <p:txBody>
          <a:bodyPr/>
          <a:lstStyle/>
          <a:p>
            <a:r>
              <a:rPr lang="en-IN" dirty="0"/>
              <a:t>Multi-Frequency Fringe Projection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27" y="1843892"/>
            <a:ext cx="6301465" cy="41946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692" y="2015021"/>
            <a:ext cx="5800657" cy="385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80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Piezoelectric Accelerometer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273834" cy="4351338"/>
          </a:xfrm>
        </p:spPr>
        <p:txBody>
          <a:bodyPr/>
          <a:lstStyle/>
          <a:p>
            <a:r>
              <a:rPr lang="en-IN" dirty="0"/>
              <a:t>Piezoelectric material slice: Polarized ceramic</a:t>
            </a:r>
          </a:p>
          <a:p>
            <a:r>
              <a:rPr lang="en-IN" dirty="0"/>
              <a:t>Advantages</a:t>
            </a:r>
          </a:p>
          <a:p>
            <a:pPr lvl="1"/>
            <a:r>
              <a:rPr lang="en-IN" dirty="0"/>
              <a:t>Frequency response</a:t>
            </a:r>
          </a:p>
          <a:p>
            <a:pPr lvl="1"/>
            <a:r>
              <a:rPr lang="en-IN" dirty="0"/>
              <a:t>Temperature stability</a:t>
            </a:r>
          </a:p>
          <a:p>
            <a:pPr lvl="1"/>
            <a:r>
              <a:rPr lang="en-IN" dirty="0"/>
              <a:t>Ruggedness</a:t>
            </a:r>
          </a:p>
          <a:p>
            <a:pPr lvl="1"/>
            <a:r>
              <a:rPr lang="en-IN" dirty="0"/>
              <a:t>Adaptability</a:t>
            </a:r>
          </a:p>
          <a:p>
            <a:pPr lvl="1"/>
            <a:r>
              <a:rPr lang="en-IN" dirty="0"/>
              <a:t>Electrical characteristics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112034" y="675871"/>
            <a:ext cx="3661985" cy="5318435"/>
            <a:chOff x="8112034" y="1342076"/>
            <a:chExt cx="3661985" cy="5318435"/>
          </a:xfrm>
        </p:grpSpPr>
        <p:pic>
          <p:nvPicPr>
            <p:cNvPr id="3074" name="Picture 2" descr="acceleration sensor diagram 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2034" y="1342076"/>
              <a:ext cx="3661985" cy="53184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8112034" y="1541417"/>
              <a:ext cx="1084217" cy="1623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528741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Carrier Phase Removal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426" y="1499835"/>
            <a:ext cx="6658291" cy="169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7699" y="3507256"/>
            <a:ext cx="7176601" cy="207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39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613" y="81345"/>
            <a:ext cx="10515600" cy="1325563"/>
          </a:xfrm>
        </p:spPr>
        <p:txBody>
          <a:bodyPr/>
          <a:lstStyle/>
          <a:p>
            <a:r>
              <a:rPr lang="en-IN" dirty="0"/>
              <a:t>360-degree Fringe Projection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13" y="2007391"/>
            <a:ext cx="4784401" cy="3515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223" y="1037876"/>
            <a:ext cx="5502061" cy="209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226" y="3238812"/>
            <a:ext cx="4156053" cy="18432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6013" y="5082049"/>
            <a:ext cx="3962480" cy="177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6916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Principle of Fringe Projection Profilometry</a:t>
            </a:r>
          </a:p>
          <a:p>
            <a:endParaRPr lang="en-IN" dirty="0"/>
          </a:p>
          <a:p>
            <a:r>
              <a:rPr lang="en-IN" dirty="0"/>
              <a:t>Steps involved in calculating height from phase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Phase unwrapping techniques </a:t>
            </a:r>
          </a:p>
          <a:p>
            <a:endParaRPr lang="en-IN" dirty="0"/>
          </a:p>
          <a:p>
            <a:r>
              <a:rPr lang="en-IN" dirty="0"/>
              <a:t>Practical issues</a:t>
            </a:r>
          </a:p>
          <a:p>
            <a:endParaRPr lang="en-IN" dirty="0"/>
          </a:p>
          <a:p>
            <a:r>
              <a:rPr lang="en-IN" dirty="0"/>
              <a:t>Examples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62096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 Chen C </a:t>
            </a:r>
            <a:r>
              <a:rPr lang="en-IN" dirty="0" err="1"/>
              <a:t>Quan</a:t>
            </a:r>
            <a:r>
              <a:rPr lang="en-IN" dirty="0"/>
              <a:t> and CJ Tay, Digital Fringe Projection Profilometry, in Digital Optical Measurement Techniques and Applications, </a:t>
            </a:r>
            <a:r>
              <a:rPr lang="en-IN" dirty="0" err="1"/>
              <a:t>Artech</a:t>
            </a:r>
            <a:r>
              <a:rPr lang="en-IN" dirty="0"/>
              <a:t> House, 2015.</a:t>
            </a:r>
          </a:p>
        </p:txBody>
      </p:sp>
    </p:spTree>
    <p:extLst>
      <p:ext uri="{BB962C8B-B14F-4D97-AF65-F5344CB8AC3E}">
        <p14:creationId xmlns:p14="http://schemas.microsoft.com/office/powerpoint/2010/main" val="3485428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Potentiometric Accelerometer	</a:t>
            </a:r>
          </a:p>
        </p:txBody>
      </p:sp>
      <p:pic>
        <p:nvPicPr>
          <p:cNvPr id="4098" name="Picture 2" descr="https://wiki.metropolia.fi/download/attachments/103256616/Selection_004.png?version=1&amp;modificationDate=1395780217000&amp;api=v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084" y="1690688"/>
            <a:ext cx="6075408" cy="4579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017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Structured Light Illumination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684032"/>
          </a:xfrm>
        </p:spPr>
        <p:txBody>
          <a:bodyPr>
            <a:normAutofit fontScale="70000" lnSpcReduction="20000"/>
          </a:bodyPr>
          <a:lstStyle/>
          <a:p>
            <a:r>
              <a:rPr lang="en-IN" dirty="0"/>
              <a:t>Introduction</a:t>
            </a:r>
          </a:p>
          <a:p>
            <a:endParaRPr lang="en-IN" dirty="0"/>
          </a:p>
          <a:p>
            <a:r>
              <a:rPr lang="en-IN" dirty="0"/>
              <a:t>Principle of Method</a:t>
            </a:r>
          </a:p>
          <a:p>
            <a:pPr lvl="1"/>
            <a:r>
              <a:rPr lang="en-IN" dirty="0"/>
              <a:t>Triangulation</a:t>
            </a:r>
          </a:p>
          <a:p>
            <a:pPr lvl="1"/>
            <a:r>
              <a:rPr lang="en-IN" dirty="0"/>
              <a:t>Fringe Projection</a:t>
            </a:r>
          </a:p>
          <a:p>
            <a:pPr lvl="1"/>
            <a:r>
              <a:rPr lang="en-IN" dirty="0"/>
              <a:t>Phase Evaluation</a:t>
            </a:r>
          </a:p>
          <a:p>
            <a:pPr lvl="1"/>
            <a:r>
              <a:rPr lang="en-IN" dirty="0"/>
              <a:t>Phase Calibration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Applications of Method</a:t>
            </a:r>
          </a:p>
          <a:p>
            <a:pPr lvl="1"/>
            <a:r>
              <a:rPr lang="en-IN" dirty="0"/>
              <a:t>Line Scan and Fringe Projection</a:t>
            </a:r>
          </a:p>
          <a:p>
            <a:pPr lvl="1"/>
            <a:r>
              <a:rPr lang="en-IN" dirty="0"/>
              <a:t>Quality Guided Phase Unwrapping</a:t>
            </a:r>
          </a:p>
          <a:p>
            <a:pPr lvl="1"/>
            <a:r>
              <a:rPr lang="en-IN" dirty="0" err="1"/>
              <a:t>Multifrequency</a:t>
            </a:r>
            <a:r>
              <a:rPr lang="en-IN" dirty="0"/>
              <a:t> Fringe Projection</a:t>
            </a:r>
          </a:p>
          <a:p>
            <a:pPr lvl="1"/>
            <a:r>
              <a:rPr lang="en-IN" dirty="0"/>
              <a:t>Carrier Phase Removal</a:t>
            </a:r>
          </a:p>
          <a:p>
            <a:pPr lvl="1"/>
            <a:r>
              <a:rPr lang="en-IN" dirty="0"/>
              <a:t>360-degree Fringe Projection</a:t>
            </a:r>
          </a:p>
          <a:p>
            <a:endParaRPr lang="en-IN" dirty="0"/>
          </a:p>
          <a:p>
            <a:r>
              <a:rPr lang="en-IN" dirty="0"/>
              <a:t>Concluding Remarks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026" name="Picture 2" descr="https://aerobotix.net/wp-content/themes/yootheme/cache/HDR-inspection-ebfdec6c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3523" y="519113"/>
            <a:ext cx="4351234" cy="2612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i0.wp.com/metrology.news/wp-content/uploads/2020/06/PICKIT-Robot-Vision-1.png?resize=450%2C383&amp;ssl=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029" y="3558493"/>
            <a:ext cx="4286250" cy="364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330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Data-processing methods based on those developed for interferometry</a:t>
            </a:r>
          </a:p>
          <a:p>
            <a:endParaRPr lang="en-IN" dirty="0"/>
          </a:p>
          <a:p>
            <a:r>
              <a:rPr lang="en-IN" dirty="0"/>
              <a:t>Interferometry is based on the optical path difference and fringe projection profilometry is based on principle of triangulation.</a:t>
            </a:r>
          </a:p>
          <a:p>
            <a:endParaRPr lang="en-IN" dirty="0"/>
          </a:p>
          <a:p>
            <a:r>
              <a:rPr lang="en-IN" dirty="0"/>
              <a:t>Projection of a pattern generated using gratings or a digital projector.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8010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Principle of Method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814" y="1690687"/>
            <a:ext cx="10515600" cy="4972871"/>
          </a:xfrm>
        </p:spPr>
        <p:txBody>
          <a:bodyPr>
            <a:normAutofit/>
          </a:bodyPr>
          <a:lstStyle/>
          <a:p>
            <a:r>
              <a:rPr lang="en-IN" dirty="0"/>
              <a:t>Principle of FPP is based on ‘</a:t>
            </a:r>
            <a:r>
              <a:rPr lang="en-IN" i="1" dirty="0"/>
              <a:t>Principle of Triangulation’</a:t>
            </a:r>
            <a:r>
              <a:rPr lang="en-IN" dirty="0"/>
              <a:t>.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Quantitative phase evaluation and calibration of the phase values against standard results yields the actual profile of an object.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026" name="Picture 2" descr="Realistic window light and shadow Royalty Free Vector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9182" y="2304468"/>
            <a:ext cx="3632902" cy="2974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769184" y="5005627"/>
            <a:ext cx="3632902" cy="2732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524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Fringe Projection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251" y="4856576"/>
            <a:ext cx="10515600" cy="1183141"/>
          </a:xfrm>
        </p:spPr>
        <p:txBody>
          <a:bodyPr>
            <a:normAutofit/>
          </a:bodyPr>
          <a:lstStyle/>
          <a:p>
            <a:r>
              <a:rPr lang="en-IN" dirty="0"/>
              <a:t>How do we obtain a whole-field depth map of an object?</a:t>
            </a:r>
          </a:p>
          <a:p>
            <a:r>
              <a:rPr lang="en-IN" dirty="0"/>
              <a:t>Line-scan method</a:t>
            </a:r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585" y="2597789"/>
            <a:ext cx="2312460" cy="8067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491" y="1349709"/>
            <a:ext cx="5781658" cy="33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29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Fringe Projection: Line-scan method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982" y="1690688"/>
            <a:ext cx="6839773" cy="39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20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C254F2E41DBC488C025C4D98787C86" ma:contentTypeVersion="7" ma:contentTypeDescription="Create a new document." ma:contentTypeScope="" ma:versionID="525aa2036c5689cfed1e2f8327105864">
  <xsd:schema xmlns:xsd="http://www.w3.org/2001/XMLSchema" xmlns:xs="http://www.w3.org/2001/XMLSchema" xmlns:p="http://schemas.microsoft.com/office/2006/metadata/properties" xmlns:ns2="7efb8072-09d0-47f8-971e-b6745749109e" xmlns:ns3="7bcc3279-a720-443f-b69e-ed81f05b9333" targetNamespace="http://schemas.microsoft.com/office/2006/metadata/properties" ma:root="true" ma:fieldsID="01dc804126188a96ec20827fc0fd31a9" ns2:_="" ns3:_="">
    <xsd:import namespace="7efb8072-09d0-47f8-971e-b6745749109e"/>
    <xsd:import namespace="7bcc3279-a720-443f-b69e-ed81f05b933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fb8072-09d0-47f8-971e-b674574910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cc3279-a720-443f-b69e-ed81f05b933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F0D5ECF-FB52-48D8-B3C5-BF32E63DEB26}"/>
</file>

<file path=customXml/itemProps2.xml><?xml version="1.0" encoding="utf-8"?>
<ds:datastoreItem xmlns:ds="http://schemas.openxmlformats.org/officeDocument/2006/customXml" ds:itemID="{A97A3919-C918-4219-947B-C1E39A289326}">
  <ds:schemaRefs>
    <ds:schemaRef ds:uri="http://purl.org/dc/dcmitype/"/>
    <ds:schemaRef ds:uri="http://schemas.microsoft.com/office/2006/documentManagement/types"/>
    <ds:schemaRef ds:uri="http://purl.org/dc/elements/1.1/"/>
    <ds:schemaRef ds:uri="http://www.w3.org/XML/1998/namespace"/>
    <ds:schemaRef ds:uri="2077d26b-e49a-42cf-8601-88dab9c679c9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f7df899a-66db-4ea2-bfe3-097b320f120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BA9AFA96-B529-4C75-BF0A-5B78B87F655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2279</TotalTime>
  <Words>1184</Words>
  <Application>Microsoft Office PowerPoint</Application>
  <PresentationFormat>Widescreen</PresentationFormat>
  <Paragraphs>163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RA 505 Robot Sensing and Vision  Lecture 35</vt:lpstr>
      <vt:lpstr>Capacitive Accelerometer</vt:lpstr>
      <vt:lpstr>Piezoelectric Accelerometer</vt:lpstr>
      <vt:lpstr>Potentiometric Accelerometer </vt:lpstr>
      <vt:lpstr>Structured Light Illumination </vt:lpstr>
      <vt:lpstr>Introduction</vt:lpstr>
      <vt:lpstr>Principle of Method </vt:lpstr>
      <vt:lpstr>Fringe Projection </vt:lpstr>
      <vt:lpstr>Fringe Projection: Line-scan method</vt:lpstr>
      <vt:lpstr>Fringe Projection: Phase-based method</vt:lpstr>
      <vt:lpstr>Phase Evaluation</vt:lpstr>
      <vt:lpstr>Phase Evaluation: Fourier Transform</vt:lpstr>
      <vt:lpstr>Phase Evaluation: Phase-Shifting</vt:lpstr>
      <vt:lpstr>Phase Evaluation: Phase-Shifting</vt:lpstr>
      <vt:lpstr>Phase Evaluation: Phase-Shifting</vt:lpstr>
      <vt:lpstr>Spatial Phase Unwrapping</vt:lpstr>
      <vt:lpstr>Quality Guided Phase Unwrapping</vt:lpstr>
      <vt:lpstr>Temporal Phase Unwrapping</vt:lpstr>
      <vt:lpstr>Temporal Phase Unwrapping</vt:lpstr>
      <vt:lpstr>PowerPoint Presentation</vt:lpstr>
      <vt:lpstr>Temporal Phase Unwrapping</vt:lpstr>
      <vt:lpstr>Phase Calibration</vt:lpstr>
      <vt:lpstr>Phase Calibration: Carrier phase removal</vt:lpstr>
      <vt:lpstr>Phase Calibration: Carrier phase removal</vt:lpstr>
      <vt:lpstr>Phase Calibration: Multi-reference-plane </vt:lpstr>
      <vt:lpstr>Application of Method</vt:lpstr>
      <vt:lpstr>Quality guided phase unwrapping</vt:lpstr>
      <vt:lpstr>Multi-Frequency Fringe Projection</vt:lpstr>
      <vt:lpstr>Multi-Frequency Fringe Projection</vt:lpstr>
      <vt:lpstr>Carrier Phase Removal</vt:lpstr>
      <vt:lpstr>360-degree Fringe Projection</vt:lpstr>
      <vt:lpstr>Summary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Speckle Metrology QIP Sponsored Online Short Term Course on Photonics and Photovoltaics: Devices, Circuits, and Metrology December 21, 2020</dc:title>
  <dc:creator>Rishikesh Kulkarni</dc:creator>
  <cp:lastModifiedBy>Rishikesh</cp:lastModifiedBy>
  <cp:revision>272</cp:revision>
  <dcterms:created xsi:type="dcterms:W3CDTF">2020-12-15T11:13:01Z</dcterms:created>
  <dcterms:modified xsi:type="dcterms:W3CDTF">2022-04-27T05:36:15Z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0x010100A0C254F2E41DBC488C025C4D98787C86</vt:lpwstr>
  </property>
</Properties>
</file>

<file path=docProps/thumbnail.jpeg>
</file>